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311" r:id="rId3"/>
    <p:sldId id="312" r:id="rId4"/>
    <p:sldId id="313" r:id="rId5"/>
    <p:sldId id="298" r:id="rId6"/>
    <p:sldId id="266" r:id="rId7"/>
    <p:sldId id="267" r:id="rId8"/>
    <p:sldId id="268" r:id="rId9"/>
    <p:sldId id="270" r:id="rId10"/>
    <p:sldId id="271" r:id="rId11"/>
    <p:sldId id="299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91" r:id="rId20"/>
    <p:sldId id="295" r:id="rId21"/>
    <p:sldId id="296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816476-3C8B-4254-ADF0-44FA4A201BCD}" v="67" dt="2026-05-17T11:04:11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3" d="100"/>
          <a:sy n="143" d="100"/>
        </p:scale>
        <p:origin x="-198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enofon Martokarijo" userId="400fe4ae93eba5d2" providerId="LiveId" clId="{3F85DF9A-EA0D-436A-A8E6-8FCFE4B63A91}"/>
    <pc:docChg chg="undo custSel delSld modSld">
      <pc:chgData name="Xenofon Martokarijo" userId="400fe4ae93eba5d2" providerId="LiveId" clId="{3F85DF9A-EA0D-436A-A8E6-8FCFE4B63A91}" dt="2026-05-17T11:04:11.286" v="106"/>
      <pc:docMkLst>
        <pc:docMk/>
      </pc:docMkLst>
      <pc:sldChg chg="delSp modSp mod modTransition addAnim delAnim modAnim">
        <pc:chgData name="Xenofon Martokarijo" userId="400fe4ae93eba5d2" providerId="LiveId" clId="{3F85DF9A-EA0D-436A-A8E6-8FCFE4B63A91}" dt="2026-05-17T11:04:11.286" v="106"/>
        <pc:sldMkLst>
          <pc:docMk/>
          <pc:sldMk cId="0" sldId="256"/>
        </pc:sldMkLst>
        <pc:spChg chg="mod">
          <ac:chgData name="Xenofon Martokarijo" userId="400fe4ae93eba5d2" providerId="LiveId" clId="{3F85DF9A-EA0D-436A-A8E6-8FCFE4B63A91}" dt="2026-05-17T10:54:52.054" v="41" actId="207"/>
          <ac:spMkLst>
            <pc:docMk/>
            <pc:sldMk cId="0" sldId="256"/>
            <ac:spMk id="5" creationId="{00000000-0000-0000-0000-000000000000}"/>
          </ac:spMkLst>
        </pc:spChg>
        <pc:spChg chg="mod">
          <ac:chgData name="Xenofon Martokarijo" userId="400fe4ae93eba5d2" providerId="LiveId" clId="{3F85DF9A-EA0D-436A-A8E6-8FCFE4B63A91}" dt="2026-05-17T10:55:36.484" v="59" actId="20577"/>
          <ac:spMkLst>
            <pc:docMk/>
            <pc:sldMk cId="0" sldId="256"/>
            <ac:spMk id="8" creationId="{00000000-0000-0000-0000-000000000000}"/>
          </ac:spMkLst>
        </pc:spChg>
        <pc:spChg chg="del">
          <ac:chgData name="Xenofon Martokarijo" userId="400fe4ae93eba5d2" providerId="LiveId" clId="{3F85DF9A-EA0D-436A-A8E6-8FCFE4B63A91}" dt="2026-05-17T10:52:48.476" v="5" actId="478"/>
          <ac:spMkLst>
            <pc:docMk/>
            <pc:sldMk cId="0" sldId="256"/>
            <ac:spMk id="9" creationId="{00000000-0000-0000-0000-000000000000}"/>
          </ac:spMkLst>
        </pc:spChg>
      </pc:sldChg>
      <pc:sldChg chg="del">
        <pc:chgData name="Xenofon Martokarijo" userId="400fe4ae93eba5d2" providerId="LiveId" clId="{3F85DF9A-EA0D-436A-A8E6-8FCFE4B63A91}" dt="2026-05-17T10:52:07.318" v="0" actId="47"/>
        <pc:sldMkLst>
          <pc:docMk/>
          <pc:sldMk cId="0" sldId="259"/>
        </pc:sldMkLst>
      </pc:sldChg>
      <pc:sldChg chg="del">
        <pc:chgData name="Xenofon Martokarijo" userId="400fe4ae93eba5d2" providerId="LiveId" clId="{3F85DF9A-EA0D-436A-A8E6-8FCFE4B63A91}" dt="2026-05-17T10:52:07.318" v="0" actId="47"/>
        <pc:sldMkLst>
          <pc:docMk/>
          <pc:sldMk cId="0" sldId="260"/>
        </pc:sldMkLst>
      </pc:sldChg>
      <pc:sldChg chg="del">
        <pc:chgData name="Xenofon Martokarijo" userId="400fe4ae93eba5d2" providerId="LiveId" clId="{3F85DF9A-EA0D-436A-A8E6-8FCFE4B63A91}" dt="2026-05-17T10:52:07.318" v="0" actId="47"/>
        <pc:sldMkLst>
          <pc:docMk/>
          <pc:sldMk cId="0" sldId="261"/>
        </pc:sldMkLst>
      </pc:sldChg>
      <pc:sldChg chg="del">
        <pc:chgData name="Xenofon Martokarijo" userId="400fe4ae93eba5d2" providerId="LiveId" clId="{3F85DF9A-EA0D-436A-A8E6-8FCFE4B63A91}" dt="2026-05-17T10:52:07.318" v="0" actId="47"/>
        <pc:sldMkLst>
          <pc:docMk/>
          <pc:sldMk cId="0" sldId="262"/>
        </pc:sldMkLst>
      </pc:sldChg>
      <pc:sldChg chg="del">
        <pc:chgData name="Xenofon Martokarijo" userId="400fe4ae93eba5d2" providerId="LiveId" clId="{3F85DF9A-EA0D-436A-A8E6-8FCFE4B63A91}" dt="2026-05-17T10:52:07.318" v="0" actId="47"/>
        <pc:sldMkLst>
          <pc:docMk/>
          <pc:sldMk cId="0" sldId="263"/>
        </pc:sldMkLst>
      </pc:sldChg>
      <pc:sldChg chg="del">
        <pc:chgData name="Xenofon Martokarijo" userId="400fe4ae93eba5d2" providerId="LiveId" clId="{3F85DF9A-EA0D-436A-A8E6-8FCFE4B63A91}" dt="2026-05-17T10:52:07.318" v="0" actId="47"/>
        <pc:sldMkLst>
          <pc:docMk/>
          <pc:sldMk cId="0" sldId="264"/>
        </pc:sldMkLst>
      </pc:sldChg>
      <pc:sldChg chg="del">
        <pc:chgData name="Xenofon Martokarijo" userId="400fe4ae93eba5d2" providerId="LiveId" clId="{3F85DF9A-EA0D-436A-A8E6-8FCFE4B63A91}" dt="2026-05-17T10:52:07.318" v="0" actId="47"/>
        <pc:sldMkLst>
          <pc:docMk/>
          <pc:sldMk cId="0" sldId="265"/>
        </pc:sldMkLst>
      </pc:sldChg>
      <pc:sldChg chg="del">
        <pc:chgData name="Xenofon Martokarijo" userId="400fe4ae93eba5d2" providerId="LiveId" clId="{3F85DF9A-EA0D-436A-A8E6-8FCFE4B63A91}" dt="2026-05-17T10:52:14.478" v="1" actId="47"/>
        <pc:sldMkLst>
          <pc:docMk/>
          <pc:sldMk cId="0" sldId="272"/>
        </pc:sldMkLst>
      </pc:sldChg>
      <pc:sldChg chg="del">
        <pc:chgData name="Xenofon Martokarijo" userId="400fe4ae93eba5d2" providerId="LiveId" clId="{3F85DF9A-EA0D-436A-A8E6-8FCFE4B63A91}" dt="2026-05-17T10:52:14.478" v="1" actId="47"/>
        <pc:sldMkLst>
          <pc:docMk/>
          <pc:sldMk cId="0" sldId="273"/>
        </pc:sldMkLst>
      </pc:sldChg>
      <pc:sldChg chg="del">
        <pc:chgData name="Xenofon Martokarijo" userId="400fe4ae93eba5d2" providerId="LiveId" clId="{3F85DF9A-EA0D-436A-A8E6-8FCFE4B63A91}" dt="2026-05-17T10:52:14.478" v="1" actId="47"/>
        <pc:sldMkLst>
          <pc:docMk/>
          <pc:sldMk cId="0" sldId="274"/>
        </pc:sldMkLst>
      </pc:sldChg>
      <pc:sldChg chg="del">
        <pc:chgData name="Xenofon Martokarijo" userId="400fe4ae93eba5d2" providerId="LiveId" clId="{3F85DF9A-EA0D-436A-A8E6-8FCFE4B63A91}" dt="2026-05-17T10:52:14.478" v="1" actId="47"/>
        <pc:sldMkLst>
          <pc:docMk/>
          <pc:sldMk cId="0" sldId="275"/>
        </pc:sldMkLst>
      </pc:sldChg>
      <pc:sldChg chg="del">
        <pc:chgData name="Xenofon Martokarijo" userId="400fe4ae93eba5d2" providerId="LiveId" clId="{3F85DF9A-EA0D-436A-A8E6-8FCFE4B63A91}" dt="2026-05-17T10:52:14.478" v="1" actId="47"/>
        <pc:sldMkLst>
          <pc:docMk/>
          <pc:sldMk cId="0" sldId="277"/>
        </pc:sldMkLst>
      </pc:sldChg>
      <pc:sldChg chg="del">
        <pc:chgData name="Xenofon Martokarijo" userId="400fe4ae93eba5d2" providerId="LiveId" clId="{3F85DF9A-EA0D-436A-A8E6-8FCFE4B63A91}" dt="2026-05-17T10:52:14.478" v="1" actId="47"/>
        <pc:sldMkLst>
          <pc:docMk/>
          <pc:sldMk cId="0" sldId="278"/>
        </pc:sldMkLst>
      </pc:sldChg>
      <pc:sldChg chg="del">
        <pc:chgData name="Xenofon Martokarijo" userId="400fe4ae93eba5d2" providerId="LiveId" clId="{3F85DF9A-EA0D-436A-A8E6-8FCFE4B63A91}" dt="2026-05-17T10:52:14.478" v="1" actId="47"/>
        <pc:sldMkLst>
          <pc:docMk/>
          <pc:sldMk cId="0" sldId="279"/>
        </pc:sldMkLst>
      </pc:sldChg>
      <pc:sldChg chg="del">
        <pc:chgData name="Xenofon Martokarijo" userId="400fe4ae93eba5d2" providerId="LiveId" clId="{3F85DF9A-EA0D-436A-A8E6-8FCFE4B63A91}" dt="2026-05-17T10:52:14.478" v="1" actId="47"/>
        <pc:sldMkLst>
          <pc:docMk/>
          <pc:sldMk cId="0" sldId="280"/>
        </pc:sldMkLst>
      </pc:sldChg>
      <pc:sldChg chg="del">
        <pc:chgData name="Xenofon Martokarijo" userId="400fe4ae93eba5d2" providerId="LiveId" clId="{3F85DF9A-EA0D-436A-A8E6-8FCFE4B63A91}" dt="2026-05-17T10:52:26.372" v="3" actId="47"/>
        <pc:sldMkLst>
          <pc:docMk/>
          <pc:sldMk cId="0" sldId="288"/>
        </pc:sldMkLst>
      </pc:sldChg>
      <pc:sldChg chg="del">
        <pc:chgData name="Xenofon Martokarijo" userId="400fe4ae93eba5d2" providerId="LiveId" clId="{3F85DF9A-EA0D-436A-A8E6-8FCFE4B63A91}" dt="2026-05-17T10:52:26.372" v="3" actId="47"/>
        <pc:sldMkLst>
          <pc:docMk/>
          <pc:sldMk cId="0" sldId="289"/>
        </pc:sldMkLst>
      </pc:sldChg>
      <pc:sldChg chg="del">
        <pc:chgData name="Xenofon Martokarijo" userId="400fe4ae93eba5d2" providerId="LiveId" clId="{3F85DF9A-EA0D-436A-A8E6-8FCFE4B63A91}" dt="2026-05-17T10:52:26.372" v="3" actId="47"/>
        <pc:sldMkLst>
          <pc:docMk/>
          <pc:sldMk cId="0" sldId="290"/>
        </pc:sldMkLst>
      </pc:sldChg>
      <pc:sldChg chg="del">
        <pc:chgData name="Xenofon Martokarijo" userId="400fe4ae93eba5d2" providerId="LiveId" clId="{3F85DF9A-EA0D-436A-A8E6-8FCFE4B63A91}" dt="2026-05-17T10:52:30.672" v="4" actId="47"/>
        <pc:sldMkLst>
          <pc:docMk/>
          <pc:sldMk cId="0" sldId="292"/>
        </pc:sldMkLst>
      </pc:sldChg>
      <pc:sldChg chg="del">
        <pc:chgData name="Xenofon Martokarijo" userId="400fe4ae93eba5d2" providerId="LiveId" clId="{3F85DF9A-EA0D-436A-A8E6-8FCFE4B63A91}" dt="2026-05-17T10:52:30.672" v="4" actId="47"/>
        <pc:sldMkLst>
          <pc:docMk/>
          <pc:sldMk cId="0" sldId="293"/>
        </pc:sldMkLst>
      </pc:sldChg>
      <pc:sldChg chg="del">
        <pc:chgData name="Xenofon Martokarijo" userId="400fe4ae93eba5d2" providerId="LiveId" clId="{3F85DF9A-EA0D-436A-A8E6-8FCFE4B63A91}" dt="2026-05-17T10:52:30.672" v="4" actId="47"/>
        <pc:sldMkLst>
          <pc:docMk/>
          <pc:sldMk cId="0" sldId="294"/>
        </pc:sldMkLst>
      </pc:sldChg>
      <pc:sldChg chg="del">
        <pc:chgData name="Xenofon Martokarijo" userId="400fe4ae93eba5d2" providerId="LiveId" clId="{3F85DF9A-EA0D-436A-A8E6-8FCFE4B63A91}" dt="2026-05-17T10:52:22.033" v="2" actId="47"/>
        <pc:sldMkLst>
          <pc:docMk/>
          <pc:sldMk cId="0" sldId="306"/>
        </pc:sldMkLst>
      </pc:sldChg>
      <pc:sldChg chg="del">
        <pc:chgData name="Xenofon Martokarijo" userId="400fe4ae93eba5d2" providerId="LiveId" clId="{3F85DF9A-EA0D-436A-A8E6-8FCFE4B63A91}" dt="2026-05-17T10:52:22.033" v="2" actId="47"/>
        <pc:sldMkLst>
          <pc:docMk/>
          <pc:sldMk cId="0" sldId="307"/>
        </pc:sldMkLst>
      </pc:sldChg>
      <pc:sldChg chg="del">
        <pc:chgData name="Xenofon Martokarijo" userId="400fe4ae93eba5d2" providerId="LiveId" clId="{3F85DF9A-EA0D-436A-A8E6-8FCFE4B63A91}" dt="2026-05-17T10:52:22.033" v="2" actId="47"/>
        <pc:sldMkLst>
          <pc:docMk/>
          <pc:sldMk cId="0" sldId="308"/>
        </pc:sldMkLst>
      </pc:sldChg>
      <pc:sldChg chg="del">
        <pc:chgData name="Xenofon Martokarijo" userId="400fe4ae93eba5d2" providerId="LiveId" clId="{3F85DF9A-EA0D-436A-A8E6-8FCFE4B63A91}" dt="2026-05-17T10:52:22.033" v="2" actId="47"/>
        <pc:sldMkLst>
          <pc:docMk/>
          <pc:sldMk cId="0" sldId="309"/>
        </pc:sldMkLst>
      </pc:sldChg>
      <pc:sldChg chg="del">
        <pc:chgData name="Xenofon Martokarijo" userId="400fe4ae93eba5d2" providerId="LiveId" clId="{3F85DF9A-EA0D-436A-A8E6-8FCFE4B63A91}" dt="2026-05-17T10:52:22.033" v="2" actId="47"/>
        <pc:sldMkLst>
          <pc:docMk/>
          <pc:sldMk cId="0" sldId="310"/>
        </pc:sldMkLst>
      </pc:sldChg>
      <pc:sldChg chg="addSp delSp modSp mod modTransition">
        <pc:chgData name="Xenofon Martokarijo" userId="400fe4ae93eba5d2" providerId="LiveId" clId="{3F85DF9A-EA0D-436A-A8E6-8FCFE4B63A91}" dt="2026-05-17T11:04:11.286" v="106"/>
        <pc:sldMkLst>
          <pc:docMk/>
          <pc:sldMk cId="0" sldId="311"/>
        </pc:sldMkLst>
        <pc:spChg chg="del mod ord">
          <ac:chgData name="Xenofon Martokarijo" userId="400fe4ae93eba5d2" providerId="LiveId" clId="{3F85DF9A-EA0D-436A-A8E6-8FCFE4B63A91}" dt="2026-05-17T11:00:32.149" v="82" actId="478"/>
          <ac:spMkLst>
            <pc:docMk/>
            <pc:sldMk cId="0" sldId="311"/>
            <ac:spMk id="6" creationId="{00000000-0000-0000-0000-000000000000}"/>
          </ac:spMkLst>
        </pc:spChg>
        <pc:spChg chg="del">
          <ac:chgData name="Xenofon Martokarijo" userId="400fe4ae93eba5d2" providerId="LiveId" clId="{3F85DF9A-EA0D-436A-A8E6-8FCFE4B63A91}" dt="2026-05-17T10:58:39.318" v="63" actId="478"/>
          <ac:spMkLst>
            <pc:docMk/>
            <pc:sldMk cId="0" sldId="311"/>
            <ac:spMk id="7" creationId="{00000000-0000-0000-0000-000000000000}"/>
          </ac:spMkLst>
        </pc:spChg>
        <pc:spChg chg="mod">
          <ac:chgData name="Xenofon Martokarijo" userId="400fe4ae93eba5d2" providerId="LiveId" clId="{3F85DF9A-EA0D-436A-A8E6-8FCFE4B63A91}" dt="2026-05-17T11:02:05.390" v="97" actId="14100"/>
          <ac:spMkLst>
            <pc:docMk/>
            <pc:sldMk cId="0" sldId="311"/>
            <ac:spMk id="8" creationId="{00000000-0000-0000-0000-000000000000}"/>
          </ac:spMkLst>
        </pc:spChg>
        <pc:spChg chg="mod">
          <ac:chgData name="Xenofon Martokarijo" userId="400fe4ae93eba5d2" providerId="LiveId" clId="{3F85DF9A-EA0D-436A-A8E6-8FCFE4B63A91}" dt="2026-05-17T11:02:05.390" v="97" actId="14100"/>
          <ac:spMkLst>
            <pc:docMk/>
            <pc:sldMk cId="0" sldId="311"/>
            <ac:spMk id="9" creationId="{00000000-0000-0000-0000-000000000000}"/>
          </ac:spMkLst>
        </pc:spChg>
        <pc:spChg chg="mod">
          <ac:chgData name="Xenofon Martokarijo" userId="400fe4ae93eba5d2" providerId="LiveId" clId="{3F85DF9A-EA0D-436A-A8E6-8FCFE4B63A91}" dt="2026-05-17T11:02:08.292" v="98" actId="14100"/>
          <ac:spMkLst>
            <pc:docMk/>
            <pc:sldMk cId="0" sldId="311"/>
            <ac:spMk id="11" creationId="{00000000-0000-0000-0000-000000000000}"/>
          </ac:spMkLst>
        </pc:spChg>
        <pc:spChg chg="mod">
          <ac:chgData name="Xenofon Martokarijo" userId="400fe4ae93eba5d2" providerId="LiveId" clId="{3F85DF9A-EA0D-436A-A8E6-8FCFE4B63A91}" dt="2026-05-17T11:02:05.390" v="97" actId="14100"/>
          <ac:spMkLst>
            <pc:docMk/>
            <pc:sldMk cId="0" sldId="311"/>
            <ac:spMk id="12" creationId="{00000000-0000-0000-0000-000000000000}"/>
          </ac:spMkLst>
        </pc:spChg>
        <pc:spChg chg="mod">
          <ac:chgData name="Xenofon Martokarijo" userId="400fe4ae93eba5d2" providerId="LiveId" clId="{3F85DF9A-EA0D-436A-A8E6-8FCFE4B63A91}" dt="2026-05-17T11:02:05.390" v="97" actId="14100"/>
          <ac:spMkLst>
            <pc:docMk/>
            <pc:sldMk cId="0" sldId="311"/>
            <ac:spMk id="13" creationId="{00000000-0000-0000-0000-000000000000}"/>
          </ac:spMkLst>
        </pc:spChg>
        <pc:spChg chg="add del mod">
          <ac:chgData name="Xenofon Martokarijo" userId="400fe4ae93eba5d2" providerId="LiveId" clId="{3F85DF9A-EA0D-436A-A8E6-8FCFE4B63A91}" dt="2026-05-17T11:01:12.094" v="91" actId="478"/>
          <ac:spMkLst>
            <pc:docMk/>
            <pc:sldMk cId="0" sldId="311"/>
            <ac:spMk id="18" creationId="{55ED0EC1-9370-8996-79E2-B5B25F3930C7}"/>
          </ac:spMkLst>
        </pc:spChg>
        <pc:spChg chg="add mod">
          <ac:chgData name="Xenofon Martokarijo" userId="400fe4ae93eba5d2" providerId="LiveId" clId="{3F85DF9A-EA0D-436A-A8E6-8FCFE4B63A91}" dt="2026-05-17T11:01:12.550" v="92"/>
          <ac:spMkLst>
            <pc:docMk/>
            <pc:sldMk cId="0" sldId="311"/>
            <ac:spMk id="19" creationId="{4C825056-E17F-BF30-47DE-A7AFF680B147}"/>
          </ac:spMkLst>
        </pc:spChg>
        <pc:spChg chg="add mod">
          <ac:chgData name="Xenofon Martokarijo" userId="400fe4ae93eba5d2" providerId="LiveId" clId="{3F85DF9A-EA0D-436A-A8E6-8FCFE4B63A91}" dt="2026-05-17T11:01:27.729" v="93"/>
          <ac:spMkLst>
            <pc:docMk/>
            <pc:sldMk cId="0" sldId="311"/>
            <ac:spMk id="20" creationId="{1AE9DE3C-1729-0187-D501-DEE0818F845D}"/>
          </ac:spMkLst>
        </pc:spChg>
        <pc:spChg chg="add mod">
          <ac:chgData name="Xenofon Martokarijo" userId="400fe4ae93eba5d2" providerId="LiveId" clId="{3F85DF9A-EA0D-436A-A8E6-8FCFE4B63A91}" dt="2026-05-17T11:03:29.862" v="103"/>
          <ac:spMkLst>
            <pc:docMk/>
            <pc:sldMk cId="0" sldId="311"/>
            <ac:spMk id="21" creationId="{301FD2A4-4D7E-7F74-9772-741BE41D36D6}"/>
          </ac:spMkLst>
        </pc:spChg>
        <pc:picChg chg="mod">
          <ac:chgData name="Xenofon Martokarijo" userId="400fe4ae93eba5d2" providerId="LiveId" clId="{3F85DF9A-EA0D-436A-A8E6-8FCFE4B63A91}" dt="2026-05-17T11:03:01.490" v="102" actId="14100"/>
          <ac:picMkLst>
            <pc:docMk/>
            <pc:sldMk cId="0" sldId="311"/>
            <ac:picMk id="16" creationId="{C4E931A3-267B-6929-3163-79EF56537E43}"/>
          </ac:picMkLst>
        </pc:picChg>
      </pc:sldChg>
      <pc:sldChg chg="addSp modSp modTransition">
        <pc:chgData name="Xenofon Martokarijo" userId="400fe4ae93eba5d2" providerId="LiveId" clId="{3F85DF9A-EA0D-436A-A8E6-8FCFE4B63A91}" dt="2026-05-17T11:04:11.286" v="106"/>
        <pc:sldMkLst>
          <pc:docMk/>
          <pc:sldMk cId="0" sldId="312"/>
        </pc:sldMkLst>
        <pc:spChg chg="add mod">
          <ac:chgData name="Xenofon Martokarijo" userId="400fe4ae93eba5d2" providerId="LiveId" clId="{3F85DF9A-EA0D-436A-A8E6-8FCFE4B63A91}" dt="2026-05-17T11:03:31.743" v="104"/>
          <ac:spMkLst>
            <pc:docMk/>
            <pc:sldMk cId="0" sldId="312"/>
            <ac:spMk id="14" creationId="{98AF97B6-87FF-B496-5BCB-3BBE88C94E33}"/>
          </ac:spMkLst>
        </pc:spChg>
      </pc:sldChg>
      <pc:sldChg chg="addSp modSp modTransition">
        <pc:chgData name="Xenofon Martokarijo" userId="400fe4ae93eba5d2" providerId="LiveId" clId="{3F85DF9A-EA0D-436A-A8E6-8FCFE4B63A91}" dt="2026-05-17T11:04:11.286" v="106"/>
        <pc:sldMkLst>
          <pc:docMk/>
          <pc:sldMk cId="0" sldId="313"/>
        </pc:sldMkLst>
        <pc:spChg chg="add mod">
          <ac:chgData name="Xenofon Martokarijo" userId="400fe4ae93eba5d2" providerId="LiveId" clId="{3F85DF9A-EA0D-436A-A8E6-8FCFE4B63A91}" dt="2026-05-17T11:03:33.175" v="105"/>
          <ac:spMkLst>
            <pc:docMk/>
            <pc:sldMk cId="0" sldId="313"/>
            <ac:spMk id="21" creationId="{1B25F028-5DD0-BDD7-48CE-D069A2EC1AC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321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1F430-9E7F-15F5-2C19-6FC800618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DA4E2D-C14D-BFEE-E2EC-B7FC3A68F5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AAE545-AE48-F4ED-170B-323ABDD6A6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642317-9825-EB3D-C3D0-BDD95CA58E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230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D3959-274F-1A1B-5E22-F0E310886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68E53-9D3A-B77F-9FD8-B30B176CD4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2AD466-C19C-0BAC-ED11-4749342C85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705EB-3075-2F2A-2C8B-DB013499D2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0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188720"/>
            <a:ext cx="5943600" cy="5943600"/>
          </a:xfrm>
          <a:prstGeom prst="ellipse">
            <a:avLst/>
          </a:prstGeom>
          <a:solidFill>
            <a:srgbClr val="1E6B3A">
              <a:alpha val="32000"/>
            </a:srgbClr>
          </a:solidFill>
          <a:ln w="12700">
            <a:solidFill>
              <a:srgbClr val="1E6B3A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-2011680" y="2926080"/>
            <a:ext cx="5029200" cy="5029200"/>
          </a:xfrm>
          <a:prstGeom prst="ellipse">
            <a:avLst/>
          </a:prstGeom>
          <a:solidFill>
            <a:srgbClr val="2E8B4A">
              <a:alpha val="22000"/>
            </a:srgbClr>
          </a:solidFill>
          <a:ln w="12700">
            <a:solidFill>
              <a:srgbClr val="2E8B4A">
                <a:alpha val="22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2E8B4A"/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Prediking</a:t>
            </a:r>
            <a:r>
              <a:rPr lang="en-US" sz="3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</a:p>
          <a:p>
            <a:pPr marL="0" indent="0" algn="l">
              <a:buNone/>
            </a:pPr>
            <a:r>
              <a:rPr lang="en-US" sz="3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zondag</a:t>
            </a:r>
            <a:r>
              <a:rPr lang="en-US" sz="3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17 </a:t>
            </a:r>
            <a:r>
              <a:rPr lang="en-US" sz="3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mei</a:t>
            </a:r>
            <a:r>
              <a:rPr lang="en-US" sz="3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2026</a:t>
            </a:r>
            <a:endParaRPr lang="en-US" sz="30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1463040"/>
            <a:ext cx="82296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Eagle Wings Ministries International</a:t>
            </a:r>
            <a:endParaRPr lang="en-US" sz="5400" dirty="0"/>
          </a:p>
        </p:txBody>
      </p:sp>
      <p:sp>
        <p:nvSpPr>
          <p:cNvPr id="7" name="Shape 5"/>
          <p:cNvSpPr/>
          <p:nvPr/>
        </p:nvSpPr>
        <p:spPr>
          <a:xfrm>
            <a:off x="457200" y="3703320"/>
            <a:ext cx="3657600" cy="36576"/>
          </a:xfrm>
          <a:prstGeom prst="rect">
            <a:avLst/>
          </a:prstGeom>
          <a:solidFill>
            <a:srgbClr val="2E8B4A"/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6"/>
          <p:cNvSpPr/>
          <p:nvPr/>
        </p:nvSpPr>
        <p:spPr>
          <a:xfrm>
            <a:off x="457200" y="3858768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i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Yaïr</a:t>
            </a:r>
            <a:r>
              <a:rPr lang="en-US" sz="19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Martokarijo</a:t>
            </a:r>
            <a:endParaRPr lang="en-US" sz="19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830A0FDE-4BCE-3A4A-7095-5B5C6C99493F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7B0000"/>
          </a:solidFill>
          <a:ln w="12700">
            <a:solidFill>
              <a:srgbClr val="7B0000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28016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Oorzaken van zegengemis (1 — 4)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658368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Bijbelse diagnose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8549640" cy="868680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7" name="Shape 5"/>
          <p:cNvSpPr/>
          <p:nvPr/>
        </p:nvSpPr>
        <p:spPr>
          <a:xfrm>
            <a:off x="292608" y="1115568"/>
            <a:ext cx="530352" cy="86868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6"/>
          <p:cNvSpPr/>
          <p:nvPr/>
        </p:nvSpPr>
        <p:spPr>
          <a:xfrm>
            <a:off x="292608" y="1115568"/>
            <a:ext cx="530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932688" y="1179576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Profane geest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120640" y="1179576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Heb. 12:16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32688" y="1572768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heilige ingewisseld voor het aardse — Ezau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292608" y="2093976"/>
            <a:ext cx="8549640" cy="868680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3" name="Shape 11"/>
          <p:cNvSpPr/>
          <p:nvPr/>
        </p:nvSpPr>
        <p:spPr>
          <a:xfrm>
            <a:off x="292608" y="2093976"/>
            <a:ext cx="530352" cy="86868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4" name="Text 12"/>
          <p:cNvSpPr/>
          <p:nvPr/>
        </p:nvSpPr>
        <p:spPr>
          <a:xfrm>
            <a:off x="292608" y="2093976"/>
            <a:ext cx="530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932688" y="2157984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Ongeloof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5120640" y="2157984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Heb. 3:19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932688" y="2551176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Israël: zegen lag voor hen — ongeloof verhinderde ingang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292608" y="3072384"/>
            <a:ext cx="8549640" cy="868680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9" name="Shape 17"/>
          <p:cNvSpPr/>
          <p:nvPr/>
        </p:nvSpPr>
        <p:spPr>
          <a:xfrm>
            <a:off x="292608" y="3072384"/>
            <a:ext cx="530352" cy="86868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0" name="Text 18"/>
          <p:cNvSpPr/>
          <p:nvPr/>
        </p:nvSpPr>
        <p:spPr>
          <a:xfrm>
            <a:off x="292608" y="3072384"/>
            <a:ext cx="530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932688" y="3136392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Ongehoorzaamheid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5120640" y="3136392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Deut. 28:15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32688" y="3529584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Verbondsbreuk — zegenstructuur is gehoorzaamheidsgebonden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292608" y="4050792"/>
            <a:ext cx="8549640" cy="868680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5" name="Shape 23"/>
          <p:cNvSpPr/>
          <p:nvPr/>
        </p:nvSpPr>
        <p:spPr>
          <a:xfrm>
            <a:off x="292608" y="4050792"/>
            <a:ext cx="530352" cy="86868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6" name="Text 24"/>
          <p:cNvSpPr/>
          <p:nvPr/>
        </p:nvSpPr>
        <p:spPr>
          <a:xfrm>
            <a:off x="292608" y="4050792"/>
            <a:ext cx="530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932688" y="4114800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Uitstel / Passiviteit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5120640" y="411480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Gen. 25:34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932688" y="4507992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Ezau at en stond op — ernst werd nooit gevoeld</a:t>
            </a:r>
            <a:endParaRPr lang="en-US" sz="1800" dirty="0"/>
          </a:p>
        </p:txBody>
      </p:sp>
      <p:sp>
        <p:nvSpPr>
          <p:cNvPr id="30" name="Ovaal 29">
            <a:extLst>
              <a:ext uri="{FF2B5EF4-FFF2-40B4-BE49-F238E27FC236}">
                <a16:creationId xmlns:a16="http://schemas.microsoft.com/office/drawing/2014/main" id="{3B6F45CD-0A26-4D4F-58EE-FD5D45DD1D5F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F0F9F-30FF-AD07-CFF7-1CF872644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63F8B34-E21B-B455-BAC5-CEE32A93D3DF}"/>
              </a:ext>
            </a:extLst>
          </p:cNvPr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7B0000"/>
          </a:solidFill>
          <a:ln w="12700">
            <a:solidFill>
              <a:srgbClr val="7B0000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A1A63D9E-F6A4-FBB0-7AFD-D94F71AABF4D}"/>
              </a:ext>
            </a:extLst>
          </p:cNvPr>
          <p:cNvSpPr/>
          <p:nvPr/>
        </p:nvSpPr>
        <p:spPr>
          <a:xfrm>
            <a:off x="0" y="0"/>
            <a:ext cx="9144000" cy="128016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CE0797F-2B7D-1339-DFA8-F74871098824}"/>
              </a:ext>
            </a:extLst>
          </p:cNvPr>
          <p:cNvSpPr/>
          <p:nvPr/>
        </p:nvSpPr>
        <p:spPr>
          <a:xfrm>
            <a:off x="365760" y="73152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Oorzaken van zegengemis (5 — 8)</a:t>
            </a:r>
            <a:endParaRPr lang="en-US" sz="22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D14C3AEB-ECC5-F730-EB75-34893F677486}"/>
              </a:ext>
            </a:extLst>
          </p:cNvPr>
          <p:cNvSpPr/>
          <p:nvPr/>
        </p:nvSpPr>
        <p:spPr>
          <a:xfrm>
            <a:off x="365760" y="658368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Bijbelse diagnose</a:t>
            </a:r>
            <a:endParaRPr lang="en-US" sz="18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33951F8E-DEB4-F651-D24C-0A73E857AC6F}"/>
              </a:ext>
            </a:extLst>
          </p:cNvPr>
          <p:cNvSpPr/>
          <p:nvPr/>
        </p:nvSpPr>
        <p:spPr>
          <a:xfrm>
            <a:off x="292608" y="1115568"/>
            <a:ext cx="8549640" cy="868680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992C80C7-8EF5-B485-CD08-75F9A8658420}"/>
              </a:ext>
            </a:extLst>
          </p:cNvPr>
          <p:cNvSpPr/>
          <p:nvPr/>
        </p:nvSpPr>
        <p:spPr>
          <a:xfrm>
            <a:off x="292608" y="1115568"/>
            <a:ext cx="530352" cy="86868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96508009-E5DA-0CEF-4340-F777087DB247}"/>
              </a:ext>
            </a:extLst>
          </p:cNvPr>
          <p:cNvSpPr/>
          <p:nvPr/>
        </p:nvSpPr>
        <p:spPr>
          <a:xfrm>
            <a:off x="292608" y="1115568"/>
            <a:ext cx="530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26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8B0023E2-6088-9E2C-8D71-B68B12F4CFCD}"/>
              </a:ext>
            </a:extLst>
          </p:cNvPr>
          <p:cNvSpPr/>
          <p:nvPr/>
        </p:nvSpPr>
        <p:spPr>
          <a:xfrm>
            <a:off x="932688" y="1179576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Bitterheid</a:t>
            </a:r>
            <a:endParaRPr lang="en-US" sz="20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A7A1CED2-FCC2-D4E0-5E1E-B3155A84BCF9}"/>
              </a:ext>
            </a:extLst>
          </p:cNvPr>
          <p:cNvSpPr/>
          <p:nvPr/>
        </p:nvSpPr>
        <p:spPr>
          <a:xfrm>
            <a:off x="5120640" y="1179576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Heb. 12:15</a:t>
            </a:r>
            <a:endParaRPr lang="en-US" sz="18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572DB5FF-DB43-1494-FE3B-8E1FF2F6A684}"/>
              </a:ext>
            </a:extLst>
          </p:cNvPr>
          <p:cNvSpPr/>
          <p:nvPr/>
        </p:nvSpPr>
        <p:spPr>
          <a:xfrm>
            <a:off x="932688" y="1572768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Bittere wortel bezoedelt velen — blokkeert zegenreceptie</a:t>
            </a:r>
            <a:endParaRPr lang="en-US" sz="18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90131C7D-0740-B01B-6CA0-E6F3A6335B17}"/>
              </a:ext>
            </a:extLst>
          </p:cNvPr>
          <p:cNvSpPr/>
          <p:nvPr/>
        </p:nvSpPr>
        <p:spPr>
          <a:xfrm>
            <a:off x="292608" y="2093976"/>
            <a:ext cx="8549640" cy="868680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1563BF75-A4B4-9B7A-0D78-4D3667C57889}"/>
              </a:ext>
            </a:extLst>
          </p:cNvPr>
          <p:cNvSpPr/>
          <p:nvPr/>
        </p:nvSpPr>
        <p:spPr>
          <a:xfrm>
            <a:off x="292608" y="2093976"/>
            <a:ext cx="530352" cy="86868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E3671E93-55C0-0E4D-B889-C2054E7ED4E2}"/>
              </a:ext>
            </a:extLst>
          </p:cNvPr>
          <p:cNvSpPr/>
          <p:nvPr/>
        </p:nvSpPr>
        <p:spPr>
          <a:xfrm>
            <a:off x="292608" y="2093976"/>
            <a:ext cx="530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26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253E5736-24D7-2B44-0AFA-6EAA8521AB6A}"/>
              </a:ext>
            </a:extLst>
          </p:cNvPr>
          <p:cNvSpPr/>
          <p:nvPr/>
        </p:nvSpPr>
        <p:spPr>
          <a:xfrm>
            <a:off x="932688" y="2157984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Zelfgenoegzaamheid</a:t>
            </a:r>
            <a:endParaRPr lang="en-US" sz="2000" dirty="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873FF8F2-1B5A-15B0-36EC-205D3CF75D94}"/>
              </a:ext>
            </a:extLst>
          </p:cNvPr>
          <p:cNvSpPr/>
          <p:nvPr/>
        </p:nvSpPr>
        <p:spPr>
          <a:xfrm>
            <a:off x="5120640" y="2157984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Op. 3:17</a:t>
            </a:r>
            <a:endParaRPr lang="en-US" sz="18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AABD1E67-755F-02B4-E55C-506ED4AA7066}"/>
              </a:ext>
            </a:extLst>
          </p:cNvPr>
          <p:cNvSpPr/>
          <p:nvPr/>
        </p:nvSpPr>
        <p:spPr>
          <a:xfrm>
            <a:off x="932688" y="2551176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Laodicea: 'Ik ben rijk' — </a:t>
            </a:r>
            <a:r>
              <a:rPr lang="en-US" sz="1800" dirty="0" err="1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</a:t>
            </a: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zelf</a:t>
            </a: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genoeg heeft, vraagt niet</a:t>
            </a:r>
            <a:endParaRPr lang="en-US" sz="1800" dirty="0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86BB63DE-88C7-ACD1-A658-D463A60B0EB3}"/>
              </a:ext>
            </a:extLst>
          </p:cNvPr>
          <p:cNvSpPr/>
          <p:nvPr/>
        </p:nvSpPr>
        <p:spPr>
          <a:xfrm>
            <a:off x="292608" y="3072384"/>
            <a:ext cx="8549640" cy="868680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9" name="Shape 17">
            <a:extLst>
              <a:ext uri="{FF2B5EF4-FFF2-40B4-BE49-F238E27FC236}">
                <a16:creationId xmlns:a16="http://schemas.microsoft.com/office/drawing/2014/main" id="{70EE3368-9F01-B519-53DB-68D039B4EAE8}"/>
              </a:ext>
            </a:extLst>
          </p:cNvPr>
          <p:cNvSpPr/>
          <p:nvPr/>
        </p:nvSpPr>
        <p:spPr>
          <a:xfrm>
            <a:off x="292608" y="3072384"/>
            <a:ext cx="530352" cy="86868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E1E9E5A7-A021-0AE4-73F8-350860B91AB6}"/>
              </a:ext>
            </a:extLst>
          </p:cNvPr>
          <p:cNvSpPr/>
          <p:nvPr/>
        </p:nvSpPr>
        <p:spPr>
          <a:xfrm>
            <a:off x="292608" y="3072384"/>
            <a:ext cx="530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</a:t>
            </a:r>
            <a:endParaRPr lang="en-US" sz="2600" dirty="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E304C746-B7DD-ED52-B903-F4286E79D67C}"/>
              </a:ext>
            </a:extLst>
          </p:cNvPr>
          <p:cNvSpPr/>
          <p:nvPr/>
        </p:nvSpPr>
        <p:spPr>
          <a:xfrm>
            <a:off x="932688" y="3136392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Verkeerd netwerk</a:t>
            </a:r>
            <a:endParaRPr lang="en-US" sz="2000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0A32E0DE-87E3-168A-1835-6C6FE254153C}"/>
              </a:ext>
            </a:extLst>
          </p:cNvPr>
          <p:cNvSpPr/>
          <p:nvPr/>
        </p:nvSpPr>
        <p:spPr>
          <a:xfrm>
            <a:off x="5120640" y="3136392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Spr. 13:20</a:t>
            </a:r>
            <a:endParaRPr lang="en-US" sz="1800" dirty="0"/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401BDD7F-A8F6-3AA8-CB98-6D9B21D0BBC5}"/>
              </a:ext>
            </a:extLst>
          </p:cNvPr>
          <p:cNvSpPr/>
          <p:nvPr/>
        </p:nvSpPr>
        <p:spPr>
          <a:xfrm>
            <a:off x="932688" y="3529584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Omgang met dwazen maakt schade — relaties vormen zegenklimaat</a:t>
            </a:r>
            <a:endParaRPr lang="en-US" sz="1800" dirty="0"/>
          </a:p>
        </p:txBody>
      </p:sp>
      <p:sp>
        <p:nvSpPr>
          <p:cNvPr id="24" name="Shape 22">
            <a:extLst>
              <a:ext uri="{FF2B5EF4-FFF2-40B4-BE49-F238E27FC236}">
                <a16:creationId xmlns:a16="http://schemas.microsoft.com/office/drawing/2014/main" id="{C134C38D-8A7F-8313-C15D-29CBCAFF0926}"/>
              </a:ext>
            </a:extLst>
          </p:cNvPr>
          <p:cNvSpPr/>
          <p:nvPr/>
        </p:nvSpPr>
        <p:spPr>
          <a:xfrm>
            <a:off x="292608" y="4050792"/>
            <a:ext cx="8549640" cy="868680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5" name="Shape 23">
            <a:extLst>
              <a:ext uri="{FF2B5EF4-FFF2-40B4-BE49-F238E27FC236}">
                <a16:creationId xmlns:a16="http://schemas.microsoft.com/office/drawing/2014/main" id="{B006B838-0E39-72BB-D683-17BF6DF9FBFD}"/>
              </a:ext>
            </a:extLst>
          </p:cNvPr>
          <p:cNvSpPr/>
          <p:nvPr/>
        </p:nvSpPr>
        <p:spPr>
          <a:xfrm>
            <a:off x="292608" y="4050792"/>
            <a:ext cx="530352" cy="86868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CB299497-36BA-F06A-C964-4FC6EDDA62FE}"/>
              </a:ext>
            </a:extLst>
          </p:cNvPr>
          <p:cNvSpPr/>
          <p:nvPr/>
        </p:nvSpPr>
        <p:spPr>
          <a:xfrm>
            <a:off x="292608" y="4050792"/>
            <a:ext cx="530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</a:t>
            </a:r>
            <a:endParaRPr lang="en-US" sz="2600" dirty="0"/>
          </a:p>
        </p:txBody>
      </p:sp>
      <p:sp>
        <p:nvSpPr>
          <p:cNvPr id="27" name="Text 25">
            <a:extLst>
              <a:ext uri="{FF2B5EF4-FFF2-40B4-BE49-F238E27FC236}">
                <a16:creationId xmlns:a16="http://schemas.microsoft.com/office/drawing/2014/main" id="{934B0DF3-1BE6-4934-C4C2-288B1721CFEA}"/>
              </a:ext>
            </a:extLst>
          </p:cNvPr>
          <p:cNvSpPr/>
          <p:nvPr/>
        </p:nvSpPr>
        <p:spPr>
          <a:xfrm>
            <a:off x="932688" y="4114800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Onvergevenheid</a:t>
            </a:r>
            <a:endParaRPr lang="en-US" sz="2000" dirty="0"/>
          </a:p>
        </p:txBody>
      </p:sp>
      <p:sp>
        <p:nvSpPr>
          <p:cNvPr id="28" name="Text 26">
            <a:extLst>
              <a:ext uri="{FF2B5EF4-FFF2-40B4-BE49-F238E27FC236}">
                <a16:creationId xmlns:a16="http://schemas.microsoft.com/office/drawing/2014/main" id="{2EFA8A10-D511-A8B2-822D-D978ACDD8344}"/>
              </a:ext>
            </a:extLst>
          </p:cNvPr>
          <p:cNvSpPr/>
          <p:nvPr/>
        </p:nvSpPr>
        <p:spPr>
          <a:xfrm>
            <a:off x="5120640" y="411480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Mt. 6:15</a:t>
            </a:r>
            <a:endParaRPr lang="en-US" sz="1800" dirty="0"/>
          </a:p>
        </p:txBody>
      </p:sp>
      <p:sp>
        <p:nvSpPr>
          <p:cNvPr id="29" name="Text 27">
            <a:extLst>
              <a:ext uri="{FF2B5EF4-FFF2-40B4-BE49-F238E27FC236}">
                <a16:creationId xmlns:a16="http://schemas.microsoft.com/office/drawing/2014/main" id="{C158C22F-A33B-20BA-DE53-D7CB147D6D5C}"/>
              </a:ext>
            </a:extLst>
          </p:cNvPr>
          <p:cNvSpPr/>
          <p:nvPr/>
        </p:nvSpPr>
        <p:spPr>
          <a:xfrm>
            <a:off x="932688" y="4507992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Onvergeven schuld vergrendelt de toegang tot Gods vergeving</a:t>
            </a:r>
            <a:endParaRPr lang="en-US" sz="1800" dirty="0"/>
          </a:p>
        </p:txBody>
      </p:sp>
      <p:sp>
        <p:nvSpPr>
          <p:cNvPr id="30" name="Ovaal 29">
            <a:extLst>
              <a:ext uri="{FF2B5EF4-FFF2-40B4-BE49-F238E27FC236}">
                <a16:creationId xmlns:a16="http://schemas.microsoft.com/office/drawing/2014/main" id="{85457952-5AD4-5C7A-C0D2-E456E4EB88F3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63598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2286000"/>
            <a:ext cx="4572000" cy="4572000"/>
          </a:xfrm>
          <a:prstGeom prst="ellipse">
            <a:avLst/>
          </a:prstGeom>
          <a:solidFill>
            <a:srgbClr val="1E6B3A">
              <a:alpha val="20000"/>
            </a:srgbClr>
          </a:solidFill>
          <a:ln w="12700">
            <a:solidFill>
              <a:srgbClr val="1E6B3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Text 1"/>
          <p:cNvSpPr/>
          <p:nvPr/>
        </p:nvSpPr>
        <p:spPr>
          <a:xfrm>
            <a:off x="457200" y="2011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8B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Het Ezau-moment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Hebreeën 12:17 (HSV)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1389888"/>
            <a:ext cx="822960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'Want u weet dat hij ook daarna, toen hij de zegen wilde erven, verworpen werd, want hij vond geen plaats van berouw, hoewel hij de zegen vurig en met tranen zocht.'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20040" y="3182112"/>
            <a:ext cx="8503920" cy="1737360"/>
          </a:xfrm>
          <a:prstGeom prst="rect">
            <a:avLst/>
          </a:prstGeom>
          <a:solidFill>
            <a:srgbClr val="1E6B3A">
              <a:alpha val="85000"/>
            </a:srgbClr>
          </a:solidFill>
          <a:ln w="1905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5"/>
          <p:cNvSpPr/>
          <p:nvPr/>
        </p:nvSpPr>
        <p:spPr>
          <a:xfrm>
            <a:off x="502920" y="3273552"/>
            <a:ext cx="8229600" cy="1536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Tranen zonder </a:t>
            </a:r>
            <a:r>
              <a:rPr lang="en-US" sz="2100" i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metanoia</a:t>
            </a:r>
            <a:r>
              <a:rPr lang="en-US" sz="2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brengen geen herstel.
</a:t>
            </a:r>
            <a:r>
              <a:rPr lang="en-US" sz="1900" dirty="0">
                <a:solidFill>
                  <a:srgbClr val="7DC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Ezau zocht de zegen terug — niet de gezindheid die haar verspeelde.</a:t>
            </a:r>
            <a:endParaRPr lang="en-US" sz="2100" dirty="0"/>
          </a:p>
        </p:txBody>
      </p:sp>
      <p:sp>
        <p:nvSpPr>
          <p:cNvPr id="8" name="Ovaal 7">
            <a:extLst>
              <a:ext uri="{FF2B5EF4-FFF2-40B4-BE49-F238E27FC236}">
                <a16:creationId xmlns:a16="http://schemas.microsoft.com/office/drawing/2014/main" id="{225B0C59-4035-8A27-3F50-A2DDAD44B5D9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914400"/>
            <a:ext cx="5029200" cy="5029200"/>
          </a:xfrm>
          <a:prstGeom prst="ellipse">
            <a:avLst/>
          </a:prstGeom>
          <a:solidFill>
            <a:srgbClr val="1E6B3A">
              <a:alpha val="28000"/>
            </a:srgbClr>
          </a:solidFill>
          <a:ln w="12700">
            <a:solidFill>
              <a:srgbClr val="1E6B3A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-1371600" y="2926080"/>
            <a:ext cx="3657600" cy="3657600"/>
          </a:xfrm>
          <a:prstGeom prst="ellipse">
            <a:avLst/>
          </a:prstGeom>
          <a:solidFill>
            <a:srgbClr val="2E8B4A">
              <a:alpha val="20000"/>
            </a:srgbClr>
          </a:solidFill>
          <a:ln w="12700">
            <a:solidFill>
              <a:srgbClr val="2E8B4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/>
          <p:cNvSpPr/>
          <p:nvPr/>
        </p:nvSpPr>
        <p:spPr>
          <a:xfrm>
            <a:off x="457200" y="320040"/>
            <a:ext cx="1645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0" b="1" dirty="0">
                <a:solidFill>
                  <a:srgbClr val="2E8B4A">
                    <a:alpha val="75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80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046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Hoe voorkom je</a:t>
            </a:r>
            <a:endParaRPr lang="en-US" sz="4400" dirty="0"/>
          </a:p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zegengemis?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33756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i="1" dirty="0">
                <a:solidFill>
                  <a:srgbClr val="7DC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Vijf preventieve pijlers</a:t>
            </a:r>
            <a:endParaRPr lang="en-US" sz="2800" dirty="0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07189C02-A145-8B56-7BD9-15CC12434DF2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2E8B4A"/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Preventie — Structureel en relationeel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274320" y="1161288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E8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94360" y="1161288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Bewustzijn van het heilige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715000" y="1161288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1E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Ez. 44:23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94360" y="15270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A1F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Onderscheid leren tussen heilig en profaan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274320" y="1947672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E8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94360" y="1947672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Actieve zegenontvangst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5715000" y="194767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1E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Jak. 4:2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94360" y="23134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A1F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'U hebt niet, omdat u niet bidt'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74320" y="2734056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E8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94360" y="2734056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Verbondstrouw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715000" y="2734056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1E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Deut. 28:1-2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94360" y="3099816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A1F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Geboden als zegenstructuur, niet als prestatie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274320" y="3520440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E8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94360" y="3520440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Ruimte voor teleurstelling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5715000" y="352044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1E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Ps. 73:2-3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94360" y="3886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A1F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Asaf brengt zijn desillusie bij God, niet weg van Hem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274320" y="4306824"/>
            <a:ext cx="274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E8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94360" y="4306824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Gemeenschapscontext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715000" y="4306824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1E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Heb. 10:24-25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594360" y="4672584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A1F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Zegengemis gedijt in isolatie — gemeente als zegenklimaat</a:t>
            </a:r>
            <a:endParaRPr lang="en-US" sz="1800" dirty="0"/>
          </a:p>
        </p:txBody>
      </p:sp>
      <p:sp>
        <p:nvSpPr>
          <p:cNvPr id="25" name="Ovaal 24">
            <a:extLst>
              <a:ext uri="{FF2B5EF4-FFF2-40B4-BE49-F238E27FC236}">
                <a16:creationId xmlns:a16="http://schemas.microsoft.com/office/drawing/2014/main" id="{ED2AF781-7C80-F20C-B4B1-8958A341131E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1097280"/>
            <a:ext cx="5029200" cy="5029200"/>
          </a:xfrm>
          <a:prstGeom prst="ellipse">
            <a:avLst/>
          </a:prstGeom>
          <a:solidFill>
            <a:srgbClr val="2E8B4A">
              <a:alpha val="15000"/>
            </a:srgbClr>
          </a:solidFill>
          <a:ln w="12700">
            <a:solidFill>
              <a:srgbClr val="2E8B4A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Text 1"/>
          <p:cNvSpPr/>
          <p:nvPr/>
        </p:nvSpPr>
        <p:spPr>
          <a:xfrm>
            <a:off x="457200" y="2560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E8B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weg van zegenontvangst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896112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Genesis 32:26 (HSV)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417320"/>
            <a:ext cx="822960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'Ik zal U niet laten gaan, tenzij U mij zegent.'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320040" y="2761488"/>
            <a:ext cx="2011680" cy="45720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5"/>
          <p:cNvSpPr/>
          <p:nvPr/>
        </p:nvSpPr>
        <p:spPr>
          <a:xfrm>
            <a:off x="320040" y="2761488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Hardnekkig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2514600" y="2761488"/>
            <a:ext cx="2011680" cy="45720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7"/>
          <p:cNvSpPr/>
          <p:nvPr/>
        </p:nvSpPr>
        <p:spPr>
          <a:xfrm>
            <a:off x="2514600" y="2761488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Nacht door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709160" y="2761488"/>
            <a:ext cx="2011680" cy="45720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1" name="Text 9"/>
          <p:cNvSpPr/>
          <p:nvPr/>
        </p:nvSpPr>
        <p:spPr>
          <a:xfrm>
            <a:off x="4709160" y="2761488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Kwetsbaar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903720" y="2761488"/>
            <a:ext cx="2011680" cy="45720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3" name="Text 11"/>
          <p:cNvSpPr/>
          <p:nvPr/>
        </p:nvSpPr>
        <p:spPr>
          <a:xfrm>
            <a:off x="6903720" y="2761488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Zekerheid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20040" y="3364992"/>
            <a:ext cx="8503920" cy="1572768"/>
          </a:xfrm>
          <a:prstGeom prst="rect">
            <a:avLst/>
          </a:prstGeom>
          <a:solidFill>
            <a:srgbClr val="1E6B3A">
              <a:alpha val="85000"/>
            </a:srgbClr>
          </a:solidFill>
          <a:ln w="1905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5" name="Text 13"/>
          <p:cNvSpPr/>
          <p:nvPr/>
        </p:nvSpPr>
        <p:spPr>
          <a:xfrm>
            <a:off x="502920" y="3456432"/>
            <a:ext cx="8229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Jakob vocht voor de zegen — en werd Israël.</a:t>
            </a:r>
            <a:endParaRPr lang="en-US" sz="1900" dirty="0"/>
          </a:p>
          <a:p>
            <a:pPr marL="0" indent="0">
              <a:buNone/>
            </a:pPr>
            <a:r>
              <a:rPr lang="en-US" sz="1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Zijn naam veranderde. Zijn identiteit ook. Zijn heup bleef pijn doen.</a:t>
            </a:r>
            <a:endParaRPr lang="en-US" sz="1900" dirty="0"/>
          </a:p>
          <a:p>
            <a:pPr marL="0" indent="0">
              <a:buNone/>
            </a:pPr>
            <a:r>
              <a:rPr lang="en-US" sz="1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zegen draagt het teken van kwetsbaarheid.</a:t>
            </a:r>
            <a:endParaRPr lang="en-US" sz="1900" dirty="0"/>
          </a:p>
        </p:txBody>
      </p:sp>
      <p:sp>
        <p:nvSpPr>
          <p:cNvPr id="16" name="Ovaal 15">
            <a:extLst>
              <a:ext uri="{FF2B5EF4-FFF2-40B4-BE49-F238E27FC236}">
                <a16:creationId xmlns:a16="http://schemas.microsoft.com/office/drawing/2014/main" id="{E8017815-336A-3856-410F-BFCDDA3F214E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9" grpId="0" animBg="1"/>
      <p:bldP spid="11" grpId="0" animBg="1"/>
      <p:bldP spid="13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Verschil — Zegengemis vs. Zegenbezit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92608" y="1005840"/>
            <a:ext cx="4206240" cy="457200"/>
          </a:xfrm>
          <a:prstGeom prst="rect">
            <a:avLst/>
          </a:prstGeom>
          <a:solidFill>
            <a:srgbClr val="7B0000"/>
          </a:solidFill>
          <a:ln w="12700">
            <a:solidFill>
              <a:srgbClr val="7B0000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4"/>
          <p:cNvSpPr/>
          <p:nvPr/>
        </p:nvSpPr>
        <p:spPr>
          <a:xfrm>
            <a:off x="292608" y="100584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ZEGENGEMIS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645152" y="1005840"/>
            <a:ext cx="4206240" cy="45720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6"/>
          <p:cNvSpPr/>
          <p:nvPr/>
        </p:nvSpPr>
        <p:spPr>
          <a:xfrm>
            <a:off x="4645152" y="100584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ZEGENBEZIT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292608" y="1536192"/>
            <a:ext cx="4206240" cy="530352"/>
          </a:xfrm>
          <a:prstGeom prst="rect">
            <a:avLst/>
          </a:prstGeom>
          <a:solidFill>
            <a:srgbClr val="FDECEA"/>
          </a:solidFill>
          <a:ln w="6350">
            <a:solidFill>
              <a:srgbClr val="FFCDD2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0" name="Text 8"/>
          <p:cNvSpPr/>
          <p:nvPr/>
        </p:nvSpPr>
        <p:spPr>
          <a:xfrm>
            <a:off x="384048" y="1581912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7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Gevoel van stilstand / stagnatie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645152" y="1536192"/>
            <a:ext cx="4206240" cy="530352"/>
          </a:xfrm>
          <a:prstGeom prst="rect">
            <a:avLst/>
          </a:prstGeom>
          <a:solidFill>
            <a:srgbClr val="C8E6C9"/>
          </a:solidFill>
          <a:ln w="6350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2" name="Text 10"/>
          <p:cNvSpPr/>
          <p:nvPr/>
        </p:nvSpPr>
        <p:spPr>
          <a:xfrm>
            <a:off x="4736592" y="1581912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Voortgang in roeping en vruchtbaarheid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292608" y="2121408"/>
            <a:ext cx="4206240" cy="530352"/>
          </a:xfrm>
          <a:prstGeom prst="rect">
            <a:avLst/>
          </a:prstGeom>
          <a:solidFill>
            <a:srgbClr val="FFF0F0"/>
          </a:solidFill>
          <a:ln w="6350">
            <a:solidFill>
              <a:srgbClr val="FFCDD2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4" name="Text 12"/>
          <p:cNvSpPr/>
          <p:nvPr/>
        </p:nvSpPr>
        <p:spPr>
          <a:xfrm>
            <a:off x="384048" y="2167128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7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Herhaalde patronen van falen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645152" y="2121408"/>
            <a:ext cx="4206240" cy="530352"/>
          </a:xfrm>
          <a:prstGeom prst="rect">
            <a:avLst/>
          </a:prstGeom>
          <a:solidFill>
            <a:srgbClr val="DFF0E0"/>
          </a:solidFill>
          <a:ln w="6350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6" name="Text 14"/>
          <p:cNvSpPr/>
          <p:nvPr/>
        </p:nvSpPr>
        <p:spPr>
          <a:xfrm>
            <a:off x="4736592" y="2167128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Doorbroken patronen door verbondstrouw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292608" y="2706624"/>
            <a:ext cx="4206240" cy="530352"/>
          </a:xfrm>
          <a:prstGeom prst="rect">
            <a:avLst/>
          </a:prstGeom>
          <a:solidFill>
            <a:srgbClr val="FDECEA"/>
          </a:solidFill>
          <a:ln w="6350">
            <a:solidFill>
              <a:srgbClr val="FFCDD2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8" name="Text 16"/>
          <p:cNvSpPr/>
          <p:nvPr/>
        </p:nvSpPr>
        <p:spPr>
          <a:xfrm>
            <a:off x="384048" y="2752344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7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Verlies van richting / bestemming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4645152" y="2706624"/>
            <a:ext cx="4206240" cy="530352"/>
          </a:xfrm>
          <a:prstGeom prst="rect">
            <a:avLst/>
          </a:prstGeom>
          <a:solidFill>
            <a:srgbClr val="C8E6C9"/>
          </a:solidFill>
          <a:ln w="6350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0" name="Text 18"/>
          <p:cNvSpPr/>
          <p:nvPr/>
        </p:nvSpPr>
        <p:spPr>
          <a:xfrm>
            <a:off x="4736592" y="2752344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Helder besef van roeping en identiteit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292608" y="3291840"/>
            <a:ext cx="4206240" cy="530352"/>
          </a:xfrm>
          <a:prstGeom prst="rect">
            <a:avLst/>
          </a:prstGeom>
          <a:solidFill>
            <a:srgbClr val="FFF0F0"/>
          </a:solidFill>
          <a:ln w="6350">
            <a:solidFill>
              <a:srgbClr val="FFCDD2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2" name="Text 20"/>
          <p:cNvSpPr/>
          <p:nvPr/>
        </p:nvSpPr>
        <p:spPr>
          <a:xfrm>
            <a:off x="384048" y="3337560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7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Geestelijke droogte, biddende stilte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4645152" y="3291840"/>
            <a:ext cx="4206240" cy="530352"/>
          </a:xfrm>
          <a:prstGeom prst="rect">
            <a:avLst/>
          </a:prstGeom>
          <a:solidFill>
            <a:srgbClr val="DFF0E0"/>
          </a:solidFill>
          <a:ln w="6350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4" name="Text 22"/>
          <p:cNvSpPr/>
          <p:nvPr/>
        </p:nvSpPr>
        <p:spPr>
          <a:xfrm>
            <a:off x="4736592" y="3337560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Levende Godsrelatie, gebedsverhoring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292608" y="3877056"/>
            <a:ext cx="4206240" cy="530352"/>
          </a:xfrm>
          <a:prstGeom prst="rect">
            <a:avLst/>
          </a:prstGeom>
          <a:solidFill>
            <a:srgbClr val="FDECEA"/>
          </a:solidFill>
          <a:ln w="6350">
            <a:solidFill>
              <a:srgbClr val="FFCDD2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6" name="Text 24"/>
          <p:cNvSpPr/>
          <p:nvPr/>
        </p:nvSpPr>
        <p:spPr>
          <a:xfrm>
            <a:off x="384048" y="3922776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7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Bitterheid jegens God of mensen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4645152" y="3877056"/>
            <a:ext cx="4206240" cy="530352"/>
          </a:xfrm>
          <a:prstGeom prst="rect">
            <a:avLst/>
          </a:prstGeom>
          <a:solidFill>
            <a:srgbClr val="C8E6C9"/>
          </a:solidFill>
          <a:ln w="6350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8" name="Text 26"/>
          <p:cNvSpPr/>
          <p:nvPr/>
        </p:nvSpPr>
        <p:spPr>
          <a:xfrm>
            <a:off x="4736592" y="3922776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Dankbaarheid als grondhouding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292608" y="4462272"/>
            <a:ext cx="4206240" cy="530352"/>
          </a:xfrm>
          <a:prstGeom prst="rect">
            <a:avLst/>
          </a:prstGeom>
          <a:solidFill>
            <a:srgbClr val="FFF0F0"/>
          </a:solidFill>
          <a:ln w="6350">
            <a:solidFill>
              <a:srgbClr val="FFCDD2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0" name="Text 28"/>
          <p:cNvSpPr/>
          <p:nvPr/>
        </p:nvSpPr>
        <p:spPr>
          <a:xfrm>
            <a:off x="384048" y="4507992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7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Zelfgenoegzaamheid (Laodicea)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4645152" y="4462272"/>
            <a:ext cx="4206240" cy="530352"/>
          </a:xfrm>
          <a:prstGeom prst="rect">
            <a:avLst/>
          </a:prstGeom>
          <a:solidFill>
            <a:srgbClr val="DFF0E0"/>
          </a:solidFill>
          <a:ln w="6350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2" name="Text 30"/>
          <p:cNvSpPr/>
          <p:nvPr/>
        </p:nvSpPr>
        <p:spPr>
          <a:xfrm>
            <a:off x="4736592" y="4507992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Honger naar gerechtigheid</a:t>
            </a:r>
            <a:endParaRPr lang="en-US" sz="1800" dirty="0"/>
          </a:p>
        </p:txBody>
      </p:sp>
      <p:sp>
        <p:nvSpPr>
          <p:cNvPr id="33" name="Ovaal 32">
            <a:extLst>
              <a:ext uri="{FF2B5EF4-FFF2-40B4-BE49-F238E27FC236}">
                <a16:creationId xmlns:a16="http://schemas.microsoft.com/office/drawing/2014/main" id="{AADE6E63-B25E-A6C8-98CD-3D1CAB599D9D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  <p:bldP spid="16" grpId="0" animBg="1"/>
      <p:bldP spid="18" grpId="0" animBg="1"/>
      <p:bldP spid="20" grpId="0" animBg="1"/>
      <p:bldP spid="22" grpId="0" animBg="1"/>
      <p:bldP spid="24" grpId="0" animBg="1"/>
      <p:bldP spid="26" grpId="0" animBg="1"/>
      <p:bldP spid="28" grpId="0" animBg="1"/>
      <p:bldP spid="30" grpId="0" animBg="1"/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914400"/>
            <a:ext cx="5029200" cy="5029200"/>
          </a:xfrm>
          <a:prstGeom prst="ellipse">
            <a:avLst/>
          </a:prstGeom>
          <a:solidFill>
            <a:srgbClr val="1E6B3A">
              <a:alpha val="28000"/>
            </a:srgbClr>
          </a:solidFill>
          <a:ln w="12700">
            <a:solidFill>
              <a:srgbClr val="1E6B3A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-1371600" y="2926080"/>
            <a:ext cx="3657600" cy="3657600"/>
          </a:xfrm>
          <a:prstGeom prst="ellipse">
            <a:avLst/>
          </a:prstGeom>
          <a:solidFill>
            <a:srgbClr val="2E8B4A">
              <a:alpha val="20000"/>
            </a:srgbClr>
          </a:solidFill>
          <a:ln w="12700">
            <a:solidFill>
              <a:srgbClr val="2E8B4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/>
          <p:cNvSpPr/>
          <p:nvPr/>
        </p:nvSpPr>
        <p:spPr>
          <a:xfrm>
            <a:off x="457200" y="320040"/>
            <a:ext cx="1645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0" b="1" dirty="0">
                <a:solidFill>
                  <a:srgbClr val="2E8B4A">
                    <a:alpha val="75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80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046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Hoe herstel je</a:t>
            </a:r>
            <a:endParaRPr lang="en-US" sz="4400" dirty="0"/>
          </a:p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van zegengemis?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33756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i="1" dirty="0">
                <a:solidFill>
                  <a:srgbClr val="7DC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Zes stappen van herstel</a:t>
            </a:r>
            <a:endParaRPr lang="en-US" sz="2800" dirty="0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C452478F-A31B-6FC3-9B61-D7CCD5FF01F2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Herstelpad — Stap 1 tot 3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92608" y="1115568"/>
            <a:ext cx="8549640" cy="1170432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530352" cy="1170432"/>
          </a:xfrm>
          <a:prstGeom prst="rect">
            <a:avLst/>
          </a:prstGeom>
          <a:solidFill>
            <a:srgbClr val="2E8B4A"/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5"/>
          <p:cNvSpPr/>
          <p:nvPr/>
        </p:nvSpPr>
        <p:spPr>
          <a:xfrm>
            <a:off x="292608" y="1115568"/>
            <a:ext cx="53035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932688" y="1207008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ERKENNING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577840" y="1207008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Jak. 5:16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32688" y="1618488"/>
            <a:ext cx="7635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Belijdenis van overtredingen — krachtig gebed van een rechtvaardige brengt veel tot stand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92608" y="2441448"/>
            <a:ext cx="8549640" cy="1170432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2" name="Shape 10"/>
          <p:cNvSpPr/>
          <p:nvPr/>
        </p:nvSpPr>
        <p:spPr>
          <a:xfrm>
            <a:off x="292608" y="2441448"/>
            <a:ext cx="530352" cy="1170432"/>
          </a:xfrm>
          <a:prstGeom prst="rect">
            <a:avLst/>
          </a:prstGeom>
          <a:solidFill>
            <a:srgbClr val="2E8B4A"/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3" name="Text 11"/>
          <p:cNvSpPr/>
          <p:nvPr/>
        </p:nvSpPr>
        <p:spPr>
          <a:xfrm>
            <a:off x="292608" y="2441448"/>
            <a:ext cx="53035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932688" y="2532888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BEKERING (metanoia)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577840" y="2532888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Kor. 7:10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932688" y="2944368"/>
            <a:ext cx="7635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Droefheid naar Gods wil brengt onberouwelijke bekering — niet slechts emotioneel berouw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292608" y="3767328"/>
            <a:ext cx="8549640" cy="1170432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8" name="Shape 16"/>
          <p:cNvSpPr/>
          <p:nvPr/>
        </p:nvSpPr>
        <p:spPr>
          <a:xfrm>
            <a:off x="292608" y="3767328"/>
            <a:ext cx="530352" cy="1170432"/>
          </a:xfrm>
          <a:prstGeom prst="rect">
            <a:avLst/>
          </a:prstGeom>
          <a:solidFill>
            <a:srgbClr val="2E8B4A"/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9" name="Text 17"/>
          <p:cNvSpPr/>
          <p:nvPr/>
        </p:nvSpPr>
        <p:spPr>
          <a:xfrm>
            <a:off x="292608" y="3767328"/>
            <a:ext cx="53035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932688" y="3858768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KRUISWERK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5577840" y="3858768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Gal. 3:13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32688" y="4270248"/>
            <a:ext cx="7635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Christus vrijgekocht van de vloek van de wet — door voor ons een vloek te worden</a:t>
            </a:r>
            <a:endParaRPr lang="en-US" sz="1800" dirty="0"/>
          </a:p>
        </p:txBody>
      </p:sp>
      <p:sp>
        <p:nvSpPr>
          <p:cNvPr id="23" name="Ovaal 22">
            <a:extLst>
              <a:ext uri="{FF2B5EF4-FFF2-40B4-BE49-F238E27FC236}">
                <a16:creationId xmlns:a16="http://schemas.microsoft.com/office/drawing/2014/main" id="{74198A23-9F71-C5D1-A870-202554E663A8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Herstelpad — Stap 4 tot 6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92608" y="1115568"/>
            <a:ext cx="8549640" cy="1170432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6" name="Shape 4"/>
          <p:cNvSpPr/>
          <p:nvPr/>
        </p:nvSpPr>
        <p:spPr>
          <a:xfrm>
            <a:off x="292608" y="1115568"/>
            <a:ext cx="530352" cy="1170432"/>
          </a:xfrm>
          <a:prstGeom prst="rect">
            <a:avLst/>
          </a:prstGeom>
          <a:solidFill>
            <a:srgbClr val="2E8B4A"/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5"/>
          <p:cNvSpPr/>
          <p:nvPr/>
        </p:nvSpPr>
        <p:spPr>
          <a:xfrm>
            <a:off x="292608" y="1115568"/>
            <a:ext cx="53035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932688" y="1207008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VERGEVING ONTVANGEN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577840" y="1207008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Joh. 1:9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32688" y="1618488"/>
            <a:ext cx="7635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Belijden → reinigen — Hij is getrouw en rechtvaardig om ons te reinigen van alle ongerechtigheid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92608" y="2441448"/>
            <a:ext cx="8549640" cy="1170432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2" name="Shape 10"/>
          <p:cNvSpPr/>
          <p:nvPr/>
        </p:nvSpPr>
        <p:spPr>
          <a:xfrm>
            <a:off x="292608" y="2441448"/>
            <a:ext cx="530352" cy="1170432"/>
          </a:xfrm>
          <a:prstGeom prst="rect">
            <a:avLst/>
          </a:prstGeom>
          <a:solidFill>
            <a:srgbClr val="2E8B4A"/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3" name="Text 11"/>
          <p:cNvSpPr/>
          <p:nvPr/>
        </p:nvSpPr>
        <p:spPr>
          <a:xfrm>
            <a:off x="292608" y="2441448"/>
            <a:ext cx="53035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932688" y="2532888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ZEGEN ACTIVEREN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577840" y="2532888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Ef. 1:3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932688" y="2944368"/>
            <a:ext cx="7635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Ons gezegend met alle geestelijke zegen in de hemelse gewesten in Christus — reeds gegeven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292608" y="3767328"/>
            <a:ext cx="8549640" cy="1170432"/>
          </a:xfrm>
          <a:prstGeom prst="rect">
            <a:avLst/>
          </a:prstGeom>
          <a:solidFill>
            <a:srgbClr val="0D2818">
              <a:alpha val="95000"/>
            </a:srgbClr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8" name="Shape 16"/>
          <p:cNvSpPr/>
          <p:nvPr/>
        </p:nvSpPr>
        <p:spPr>
          <a:xfrm>
            <a:off x="292608" y="3767328"/>
            <a:ext cx="530352" cy="1170432"/>
          </a:xfrm>
          <a:prstGeom prst="rect">
            <a:avLst/>
          </a:prstGeom>
          <a:solidFill>
            <a:srgbClr val="2E8B4A"/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9" name="Text 17"/>
          <p:cNvSpPr/>
          <p:nvPr/>
        </p:nvSpPr>
        <p:spPr>
          <a:xfrm>
            <a:off x="292608" y="3767328"/>
            <a:ext cx="53035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932688" y="3858768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WANDELEN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5577840" y="3858768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3DA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Gal. 5:16,25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32688" y="4270248"/>
            <a:ext cx="7635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Wandel door de Geest — als wij door de Geest leven, laten wij dan ook door de Geest wandelen</a:t>
            </a:r>
            <a:endParaRPr lang="en-US" sz="1800" dirty="0"/>
          </a:p>
        </p:txBody>
      </p:sp>
      <p:sp>
        <p:nvSpPr>
          <p:cNvPr id="23" name="Ovaal 22">
            <a:extLst>
              <a:ext uri="{FF2B5EF4-FFF2-40B4-BE49-F238E27FC236}">
                <a16:creationId xmlns:a16="http://schemas.microsoft.com/office/drawing/2014/main" id="{A6A9243C-F417-A7DA-13F8-323996C8050D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aderBg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818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val1"/>
          <p:cNvSpPr/>
          <p:nvPr/>
        </p:nvSpPr>
        <p:spPr>
          <a:xfrm>
            <a:off x="-1828800" y="2743200"/>
            <a:ext cx="4572000" cy="4572000"/>
          </a:xfrm>
          <a:prstGeom prst="ellipse">
            <a:avLst/>
          </a:prstGeom>
          <a:solidFill>
            <a:srgbClr val="174D2C">
              <a:alpha val="20000"/>
            </a:srgbClr>
          </a:solidFill>
          <a:ln>
            <a:solidFill>
              <a:srgbClr val="174D2C">
                <a:alpha val="20000"/>
              </a:srgbClr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val2"/>
          <p:cNvSpPr/>
          <p:nvPr/>
        </p:nvSpPr>
        <p:spPr>
          <a:xfrm>
            <a:off x="6400000" y="-914400"/>
            <a:ext cx="4000000" cy="4000000"/>
          </a:xfrm>
          <a:prstGeom prst="ellipse">
            <a:avLst/>
          </a:prstGeom>
          <a:solidFill>
            <a:srgbClr val="174D2C">
              <a:alpha val="25000"/>
            </a:srgbClr>
          </a:solidFill>
          <a:ln>
            <a:solidFill>
              <a:srgbClr val="174D2C">
                <a:alpha val="25000"/>
              </a:srgbClr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LeftStripe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0D2818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Jubileum20"/>
          <p:cNvSpPr/>
          <p:nvPr/>
        </p:nvSpPr>
        <p:spPr>
          <a:xfrm>
            <a:off x="5673284" y="774170"/>
            <a:ext cx="3470716" cy="78031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20 jaar getrouwd</a:t>
            </a:r>
          </a:p>
        </p:txBody>
      </p:sp>
      <p:sp>
        <p:nvSpPr>
          <p:cNvPr id="9" name="Badge17B"/>
          <p:cNvSpPr/>
          <p:nvPr/>
        </p:nvSpPr>
        <p:spPr>
          <a:xfrm>
            <a:off x="5909784" y="1645680"/>
            <a:ext cx="3051216" cy="548640"/>
          </a:xfrm>
          <a:prstGeom prst="rect">
            <a:avLst/>
          </a:prstGeom>
          <a:solidFill>
            <a:srgbClr val="174D2C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BadgeTxt17B"/>
          <p:cNvSpPr/>
          <p:nvPr/>
        </p:nvSpPr>
        <p:spPr>
          <a:xfrm>
            <a:off x="5722018" y="1645680"/>
            <a:ext cx="3238982" cy="5486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srgbClr val="E8C547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Bevestiging</a:t>
            </a:r>
          </a:p>
        </p:txBody>
      </p:sp>
      <p:sp>
        <p:nvSpPr>
          <p:cNvPr id="11" name="Badge17C"/>
          <p:cNvSpPr/>
          <p:nvPr/>
        </p:nvSpPr>
        <p:spPr>
          <a:xfrm>
            <a:off x="5909784" y="2285520"/>
            <a:ext cx="3051216" cy="548640"/>
          </a:xfrm>
          <a:prstGeom prst="rect">
            <a:avLst/>
          </a:prstGeom>
          <a:solidFill>
            <a:srgbClr val="174D2C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BadgeTxt17C"/>
          <p:cNvSpPr/>
          <p:nvPr/>
        </p:nvSpPr>
        <p:spPr>
          <a:xfrm>
            <a:off x="5909784" y="2285520"/>
            <a:ext cx="3051216" cy="5486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srgbClr val="E8C547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Door dun en dik</a:t>
            </a:r>
          </a:p>
        </p:txBody>
      </p:sp>
      <p:sp>
        <p:nvSpPr>
          <p:cNvPr id="13" name="Badge17D"/>
          <p:cNvSpPr/>
          <p:nvPr/>
        </p:nvSpPr>
        <p:spPr>
          <a:xfrm>
            <a:off x="5909784" y="2925360"/>
            <a:ext cx="3051216" cy="548640"/>
          </a:xfrm>
          <a:prstGeom prst="rect">
            <a:avLst/>
          </a:prstGeom>
          <a:solidFill>
            <a:srgbClr val="174D2C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BadgeTxt17D"/>
          <p:cNvSpPr/>
          <p:nvPr/>
        </p:nvSpPr>
        <p:spPr>
          <a:xfrm>
            <a:off x="5722018" y="2925360"/>
            <a:ext cx="3238982" cy="5486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srgbClr val="E8C547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Groei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C4E931A3-267B-6929-3163-79EF56537E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611" y="676656"/>
            <a:ext cx="5115182" cy="4466844"/>
          </a:xfrm>
          <a:prstGeom prst="rect">
            <a:avLst/>
          </a:prstGeom>
        </p:spPr>
      </p:pic>
      <p:sp>
        <p:nvSpPr>
          <p:cNvPr id="20" name="HeaderText">
            <a:extLst>
              <a:ext uri="{FF2B5EF4-FFF2-40B4-BE49-F238E27FC236}">
                <a16:creationId xmlns:a16="http://schemas.microsoft.com/office/drawing/2014/main" id="{1AE9DE3C-1729-0187-D501-DEE0818F845D}"/>
              </a:ext>
            </a:extLst>
          </p:cNvPr>
          <p:cNvSpPr/>
          <p:nvPr/>
        </p:nvSpPr>
        <p:spPr>
          <a:xfrm>
            <a:off x="365760" y="73152"/>
            <a:ext cx="8412480" cy="530352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Inleiding — Een persoonlijk verhaal</a:t>
            </a:r>
          </a:p>
        </p:txBody>
      </p:sp>
      <p:sp>
        <p:nvSpPr>
          <p:cNvPr id="21" name="Ovaal 20">
            <a:extLst>
              <a:ext uri="{FF2B5EF4-FFF2-40B4-BE49-F238E27FC236}">
                <a16:creationId xmlns:a16="http://schemas.microsoft.com/office/drawing/2014/main" id="{301FD2A4-4D7E-7F74-9772-741BE41D36D6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914400"/>
            <a:ext cx="5029200" cy="5029200"/>
          </a:xfrm>
          <a:prstGeom prst="ellipse">
            <a:avLst/>
          </a:prstGeom>
          <a:solidFill>
            <a:srgbClr val="1E6B3A">
              <a:alpha val="20000"/>
            </a:srgbClr>
          </a:solidFill>
          <a:ln w="12700">
            <a:solidFill>
              <a:srgbClr val="1E6B3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6400800" y="2743200"/>
            <a:ext cx="4114800" cy="4114800"/>
          </a:xfrm>
          <a:prstGeom prst="ellipse">
            <a:avLst/>
          </a:prstGeom>
          <a:solidFill>
            <a:srgbClr val="2E8B4A">
              <a:alpha val="17000"/>
            </a:srgbClr>
          </a:solidFill>
          <a:ln w="12700">
            <a:solidFill>
              <a:srgbClr val="2E8B4A">
                <a:alpha val="17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2E8B4A"/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5" name="Text 3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E8B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Conclusie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822960"/>
            <a:ext cx="8229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Zegengemis is niet uw lot.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 Christus is er altijd een weg terug.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320040" y="2286000"/>
            <a:ext cx="8503920" cy="1207008"/>
          </a:xfrm>
          <a:prstGeom prst="rect">
            <a:avLst/>
          </a:prstGeom>
          <a:solidFill>
            <a:srgbClr val="1E6B3A">
              <a:alpha val="85000"/>
            </a:srgbClr>
          </a:solidFill>
          <a:ln w="1905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6"/>
          <p:cNvSpPr/>
          <p:nvPr/>
        </p:nvSpPr>
        <p:spPr>
          <a:xfrm>
            <a:off x="502920" y="2377440"/>
            <a:ext cx="822960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Tenzij... </a:t>
            </a:r>
            <a:r>
              <a:rPr lang="en-US" sz="2000" dirty="0">
                <a:solidFill>
                  <a:srgbClr val="F0EB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profane geest aanhoudend het heilige verwerpt (Heb. 12:17).
</a:t>
            </a:r>
            <a:r>
              <a:rPr lang="en-US" sz="1800" dirty="0">
                <a:solidFill>
                  <a:srgbClr val="7DC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Ezau vond geen plaats van berouw — hij zocht de zegen, niet de gezindheidsomkeer.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" y="36576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Genesis 32:26</a:t>
            </a:r>
            <a:r>
              <a:rPr lang="en-US" sz="1800" dirty="0">
                <a:solidFill>
                  <a:srgbClr val="7DC48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— De weg van zegenontvangst: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57200" y="4114800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'Ik zal U niet laten gaan, tenzij U mij zegent.'</a:t>
            </a:r>
            <a:endParaRPr lang="en-US" sz="2600" dirty="0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0FE1030B-B5A6-07F2-2B48-A94BAC1110AE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731520"/>
            <a:ext cx="5486400" cy="5486400"/>
          </a:xfrm>
          <a:prstGeom prst="ellipse">
            <a:avLst/>
          </a:prstGeom>
          <a:solidFill>
            <a:srgbClr val="1E6B3A">
              <a:alpha val="28000"/>
            </a:srgbClr>
          </a:solidFill>
          <a:ln w="12700">
            <a:solidFill>
              <a:srgbClr val="1E6B3A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-1828800" y="3200400"/>
            <a:ext cx="4114800" cy="4114800"/>
          </a:xfrm>
          <a:prstGeom prst="ellipse">
            <a:avLst/>
          </a:prstGeom>
          <a:solidFill>
            <a:srgbClr val="2E8B4A">
              <a:alpha val="18000"/>
            </a:srgbClr>
          </a:solidFill>
          <a:ln w="12700">
            <a:solidFill>
              <a:srgbClr val="2E8B4A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E8C547"/>
          </a:solidFill>
          <a:ln w="12700">
            <a:solidFill>
              <a:srgbClr val="E8C547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5" name="Text 3"/>
          <p:cNvSpPr/>
          <p:nvPr/>
        </p:nvSpPr>
        <p:spPr>
          <a:xfrm>
            <a:off x="457200" y="25603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E8C5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Dicht bij U</a:t>
            </a:r>
            <a:endParaRPr lang="en-US" sz="5000" dirty="0"/>
          </a:p>
        </p:txBody>
      </p:sp>
      <p:sp>
        <p:nvSpPr>
          <p:cNvPr id="7" name="Shape 5"/>
          <p:cNvSpPr/>
          <p:nvPr/>
        </p:nvSpPr>
        <p:spPr>
          <a:xfrm>
            <a:off x="457200" y="1481328"/>
            <a:ext cx="7772400" cy="36576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8" name="Shape 6"/>
          <p:cNvSpPr/>
          <p:nvPr/>
        </p:nvSpPr>
        <p:spPr>
          <a:xfrm>
            <a:off x="320040" y="1664208"/>
            <a:ext cx="8503920" cy="868680"/>
          </a:xfrm>
          <a:prstGeom prst="rect">
            <a:avLst/>
          </a:prstGeom>
          <a:solidFill>
            <a:srgbClr val="1E6B3A">
              <a:alpha val="85000"/>
            </a:srgbClr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7"/>
          <p:cNvSpPr/>
          <p:nvPr/>
        </p:nvSpPr>
        <p:spPr>
          <a:xfrm>
            <a:off x="475488" y="1709928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"'Wandel met mij, Heer — Uw hand houd ik stevig vast'"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475488" y="2139696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Gen. 32:26 — Jakob houdt vast: 'Ik laat U niet gaan'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320040" y="2670048"/>
            <a:ext cx="8503920" cy="868680"/>
          </a:xfrm>
          <a:prstGeom prst="rect">
            <a:avLst/>
          </a:prstGeom>
          <a:solidFill>
            <a:srgbClr val="1E6B3A">
              <a:alpha val="85000"/>
            </a:srgbClr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2" name="Text 10"/>
          <p:cNvSpPr/>
          <p:nvPr/>
        </p:nvSpPr>
        <p:spPr>
          <a:xfrm>
            <a:off x="475488" y="2715768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"'Laat mij nooit meer los'"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475488" y="3145536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Joh. 10:28 — niemand rukt hen uit Gods hand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20040" y="3675888"/>
            <a:ext cx="8503920" cy="868680"/>
          </a:xfrm>
          <a:prstGeom prst="rect">
            <a:avLst/>
          </a:prstGeom>
          <a:solidFill>
            <a:srgbClr val="1E6B3A">
              <a:alpha val="85000"/>
            </a:srgbClr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5" name="Text 13"/>
          <p:cNvSpPr/>
          <p:nvPr/>
        </p:nvSpPr>
        <p:spPr>
          <a:xfrm>
            <a:off x="475488" y="3721608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"'Dicht bij U — dat is de plek waar ik hoor'"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475488" y="4151376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Ps. 73:28 — 'Het is mij goed nabij God te zijn'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57200" y="470916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7DC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Zegengemis eindigt niet met de diagnose — het eindigt hier: Dicht bij U.</a:t>
            </a:r>
            <a:endParaRPr lang="en-US" sz="1800" dirty="0"/>
          </a:p>
        </p:txBody>
      </p:sp>
      <p:sp>
        <p:nvSpPr>
          <p:cNvPr id="18" name="Ovaal 17">
            <a:extLst>
              <a:ext uri="{FF2B5EF4-FFF2-40B4-BE49-F238E27FC236}">
                <a16:creationId xmlns:a16="http://schemas.microsoft.com/office/drawing/2014/main" id="{A3185815-459C-7A68-D5ED-B4F52C0C9126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Stripe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0D2818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HeaderBg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818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HeaderText"/>
          <p:cNvSpPr/>
          <p:nvPr/>
        </p:nvSpPr>
        <p:spPr>
          <a:xfrm>
            <a:off x="365760" y="73152"/>
            <a:ext cx="8412480" cy="530352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Inleiding — Een persoonlijk verhaal</a:t>
            </a:r>
          </a:p>
        </p:txBody>
      </p:sp>
      <p:sp>
        <p:nvSpPr>
          <p:cNvPr id="5" name="ZiekteBlok"/>
          <p:cNvSpPr/>
          <p:nvPr/>
        </p:nvSpPr>
        <p:spPr>
          <a:xfrm>
            <a:off x="320040" y="1097280"/>
            <a:ext cx="8503920" cy="640080"/>
          </a:xfrm>
          <a:prstGeom prst="rect">
            <a:avLst/>
          </a:prstGeom>
          <a:solidFill>
            <a:srgbClr val="0D2818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iekteTekst"/>
          <p:cNvSpPr/>
          <p:nvPr/>
        </p:nvSpPr>
        <p:spPr>
          <a:xfrm>
            <a:off x="320040" y="1097280"/>
            <a:ext cx="8503920" cy="6400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srgbClr val="E8C547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Ziekte en aandoeningen</a:t>
            </a:r>
          </a:p>
        </p:txBody>
      </p:sp>
      <p:sp>
        <p:nvSpPr>
          <p:cNvPr id="7" name="SubTekst"/>
          <p:cNvSpPr/>
          <p:nvPr/>
        </p:nvSpPr>
        <p:spPr>
          <a:xfrm>
            <a:off x="320040" y="1828800"/>
            <a:ext cx="8503920" cy="5486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srgbClr val="0A1F12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Jaren van ziek zijn gaven mij een gevoel van:</a:t>
            </a:r>
          </a:p>
        </p:txBody>
      </p:sp>
      <p:sp>
        <p:nvSpPr>
          <p:cNvPr id="8" name="Badge8"/>
          <p:cNvSpPr/>
          <p:nvPr/>
        </p:nvSpPr>
        <p:spPr>
          <a:xfrm>
            <a:off x="320040" y="2560320"/>
            <a:ext cx="2743200" cy="640080"/>
          </a:xfrm>
          <a:prstGeom prst="rect">
            <a:avLst/>
          </a:prstGeom>
          <a:solidFill>
            <a:srgbClr val="0D2818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BadgeTxt8"/>
          <p:cNvSpPr/>
          <p:nvPr/>
        </p:nvSpPr>
        <p:spPr>
          <a:xfrm>
            <a:off x="320040" y="2560320"/>
            <a:ext cx="2743200" cy="6400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Achtergesteld zijn</a:t>
            </a:r>
          </a:p>
        </p:txBody>
      </p:sp>
      <p:sp>
        <p:nvSpPr>
          <p:cNvPr id="9" name="Badge9"/>
          <p:cNvSpPr/>
          <p:nvPr/>
        </p:nvSpPr>
        <p:spPr>
          <a:xfrm>
            <a:off x="3154680" y="2560320"/>
            <a:ext cx="2743200" cy="640080"/>
          </a:xfrm>
          <a:prstGeom prst="rect">
            <a:avLst/>
          </a:prstGeom>
          <a:solidFill>
            <a:srgbClr val="0D2818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BadgeTxt9"/>
          <p:cNvSpPr/>
          <p:nvPr/>
        </p:nvSpPr>
        <p:spPr>
          <a:xfrm>
            <a:off x="3154680" y="2560320"/>
            <a:ext cx="2743200" cy="6400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Machteloosheid</a:t>
            </a:r>
          </a:p>
        </p:txBody>
      </p:sp>
      <p:sp>
        <p:nvSpPr>
          <p:cNvPr id="10" name="Badge10"/>
          <p:cNvSpPr/>
          <p:nvPr/>
        </p:nvSpPr>
        <p:spPr>
          <a:xfrm>
            <a:off x="5989320" y="2560320"/>
            <a:ext cx="2743200" cy="640080"/>
          </a:xfrm>
          <a:prstGeom prst="rect">
            <a:avLst/>
          </a:prstGeom>
          <a:solidFill>
            <a:srgbClr val="0D2818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BadgeTxt10"/>
          <p:cNvSpPr/>
          <p:nvPr/>
        </p:nvSpPr>
        <p:spPr>
          <a:xfrm>
            <a:off x="5989320" y="2560320"/>
            <a:ext cx="2743200" cy="6400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Negatief zelfbeeld</a:t>
            </a:r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98AF97B6-87FF-B496-5BCB-3BBE88C94E33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Dec"/>
          <p:cNvSpPr/>
          <p:nvPr/>
        </p:nvSpPr>
        <p:spPr>
          <a:xfrm>
            <a:off x="5943600" y="-914400"/>
            <a:ext cx="5486400" cy="5486400"/>
          </a:xfrm>
          <a:prstGeom prst="ellipse">
            <a:avLst/>
          </a:prstGeom>
          <a:solidFill>
            <a:srgbClr val="174D2C">
              <a:alpha val="28000"/>
            </a:srgbClr>
          </a:solidFill>
          <a:ln>
            <a:solidFill>
              <a:srgbClr val="174D2C">
                <a:alpha val="28000"/>
              </a:srgbClr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LeftStripe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E8C547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hemaLabel"/>
          <p:cNvSpPr/>
          <p:nvPr/>
        </p:nvSpPr>
        <p:spPr>
          <a:xfrm>
            <a:off x="320040" y="274638"/>
            <a:ext cx="2194560" cy="457200"/>
          </a:xfrm>
          <a:prstGeom prst="rect">
            <a:avLst/>
          </a:prstGeom>
          <a:solidFill>
            <a:srgbClr val="174D2C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hemaLabelTxt"/>
          <p:cNvSpPr/>
          <p:nvPr/>
        </p:nvSpPr>
        <p:spPr>
          <a:xfrm>
            <a:off x="320040" y="274638"/>
            <a:ext cx="2194560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THEMA</a:t>
            </a:r>
          </a:p>
        </p:txBody>
      </p:sp>
      <p:sp>
        <p:nvSpPr>
          <p:cNvPr id="6" name="ThemaTekst"/>
          <p:cNvSpPr/>
          <p:nvPr/>
        </p:nvSpPr>
        <p:spPr>
          <a:xfrm>
            <a:off x="320040" y="823464"/>
            <a:ext cx="6400000" cy="15544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Wandel in 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(gemiste) zegen van God</a:t>
            </a:r>
          </a:p>
        </p:txBody>
      </p:sp>
      <p:sp>
        <p:nvSpPr>
          <p:cNvPr id="7" name="Divider"/>
          <p:cNvSpPr/>
          <p:nvPr/>
        </p:nvSpPr>
        <p:spPr>
          <a:xfrm>
            <a:off x="320040" y="2469960"/>
            <a:ext cx="5486400" cy="36576"/>
          </a:xfrm>
          <a:prstGeom prst="rect">
            <a:avLst/>
          </a:prstGeom>
          <a:solidFill>
            <a:srgbClr val="2E8B4A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Label"/>
          <p:cNvSpPr/>
          <p:nvPr/>
        </p:nvSpPr>
        <p:spPr>
          <a:xfrm>
            <a:off x="320040" y="2560320"/>
            <a:ext cx="4114800" cy="3657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9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Grote stappen:</a:t>
            </a:r>
          </a:p>
        </p:txBody>
      </p:sp>
      <p:sp>
        <p:nvSpPr>
          <p:cNvPr id="9" name="StapBg0"/>
          <p:cNvSpPr/>
          <p:nvPr/>
        </p:nvSpPr>
        <p:spPr>
          <a:xfrm>
            <a:off x="320040" y="2987640"/>
            <a:ext cx="274638" cy="457200"/>
          </a:xfrm>
          <a:prstGeom prst="rect">
            <a:avLst/>
          </a:prstGeom>
          <a:solidFill>
            <a:srgbClr val="174D2C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tapNr0"/>
          <p:cNvSpPr/>
          <p:nvPr/>
        </p:nvSpPr>
        <p:spPr>
          <a:xfrm>
            <a:off x="320040" y="2987640"/>
            <a:ext cx="274638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srgbClr val="E8C547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</a:t>
            </a:r>
          </a:p>
        </p:txBody>
      </p:sp>
      <p:sp>
        <p:nvSpPr>
          <p:cNvPr id="11" name="StapTitel0"/>
          <p:cNvSpPr/>
          <p:nvPr/>
        </p:nvSpPr>
        <p:spPr>
          <a:xfrm>
            <a:off x="640080" y="2987640"/>
            <a:ext cx="8183880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Wat is de gemiste zegen?</a:t>
            </a:r>
          </a:p>
        </p:txBody>
      </p:sp>
      <p:sp>
        <p:nvSpPr>
          <p:cNvPr id="12" name="StapBg1"/>
          <p:cNvSpPr/>
          <p:nvPr/>
        </p:nvSpPr>
        <p:spPr>
          <a:xfrm>
            <a:off x="320040" y="3536280"/>
            <a:ext cx="274638" cy="457200"/>
          </a:xfrm>
          <a:prstGeom prst="rect">
            <a:avLst/>
          </a:prstGeom>
          <a:solidFill>
            <a:srgbClr val="174D2C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tapNr1"/>
          <p:cNvSpPr/>
          <p:nvPr/>
        </p:nvSpPr>
        <p:spPr>
          <a:xfrm>
            <a:off x="320040" y="3536280"/>
            <a:ext cx="274638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srgbClr val="E8C547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2</a:t>
            </a:r>
          </a:p>
        </p:txBody>
      </p:sp>
      <p:sp>
        <p:nvSpPr>
          <p:cNvPr id="14" name="StapTitel1"/>
          <p:cNvSpPr/>
          <p:nvPr/>
        </p:nvSpPr>
        <p:spPr>
          <a:xfrm>
            <a:off x="640080" y="3536280"/>
            <a:ext cx="8183880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Hoe komt u in zegengemis?</a:t>
            </a:r>
          </a:p>
        </p:txBody>
      </p:sp>
      <p:sp>
        <p:nvSpPr>
          <p:cNvPr id="15" name="StapBg2"/>
          <p:cNvSpPr/>
          <p:nvPr/>
        </p:nvSpPr>
        <p:spPr>
          <a:xfrm>
            <a:off x="320040" y="4084920"/>
            <a:ext cx="274638" cy="457200"/>
          </a:xfrm>
          <a:prstGeom prst="rect">
            <a:avLst/>
          </a:prstGeom>
          <a:solidFill>
            <a:srgbClr val="174D2C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tapNr2"/>
          <p:cNvSpPr/>
          <p:nvPr/>
        </p:nvSpPr>
        <p:spPr>
          <a:xfrm>
            <a:off x="320040" y="4084920"/>
            <a:ext cx="274638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srgbClr val="E8C547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</a:t>
            </a:r>
          </a:p>
        </p:txBody>
      </p:sp>
      <p:sp>
        <p:nvSpPr>
          <p:cNvPr id="17" name="StapTitel2"/>
          <p:cNvSpPr/>
          <p:nvPr/>
        </p:nvSpPr>
        <p:spPr>
          <a:xfrm>
            <a:off x="640080" y="4084920"/>
            <a:ext cx="8183880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Hoe voorkomt u zegengemis?</a:t>
            </a:r>
          </a:p>
        </p:txBody>
      </p:sp>
      <p:sp>
        <p:nvSpPr>
          <p:cNvPr id="18" name="StapBg3"/>
          <p:cNvSpPr/>
          <p:nvPr/>
        </p:nvSpPr>
        <p:spPr>
          <a:xfrm>
            <a:off x="320040" y="4633560"/>
            <a:ext cx="274638" cy="457200"/>
          </a:xfrm>
          <a:prstGeom prst="rect">
            <a:avLst/>
          </a:prstGeom>
          <a:solidFill>
            <a:srgbClr val="174D2C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tapNr3"/>
          <p:cNvSpPr/>
          <p:nvPr/>
        </p:nvSpPr>
        <p:spPr>
          <a:xfrm>
            <a:off x="320040" y="4633560"/>
            <a:ext cx="274638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srgbClr val="E8C547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4</a:t>
            </a:r>
          </a:p>
        </p:txBody>
      </p:sp>
      <p:sp>
        <p:nvSpPr>
          <p:cNvPr id="20" name="StapTitel3"/>
          <p:cNvSpPr/>
          <p:nvPr/>
        </p:nvSpPr>
        <p:spPr>
          <a:xfrm>
            <a:off x="640080" y="4633560"/>
            <a:ext cx="8183880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Hoe herstelt u van zegengemis?</a:t>
            </a:r>
          </a:p>
        </p:txBody>
      </p:sp>
      <p:sp>
        <p:nvSpPr>
          <p:cNvPr id="21" name="Ovaal 20">
            <a:extLst>
              <a:ext uri="{FF2B5EF4-FFF2-40B4-BE49-F238E27FC236}">
                <a16:creationId xmlns:a16="http://schemas.microsoft.com/office/drawing/2014/main" id="{1B25F028-5DD0-BDD7-48CE-D069A2EC1AC6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1" grpId="0" animBg="1"/>
      <p:bldP spid="14" grpId="0" animBg="1"/>
      <p:bldP spid="17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4A494-2678-D734-875B-B6AB0A9B8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4C3BA7FD-EC21-F961-9C83-CDF4EB287FF0}"/>
              </a:ext>
            </a:extLst>
          </p:cNvPr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6C8A5BFE-5F0E-AC0E-A484-9FBF86EB3F17}"/>
              </a:ext>
            </a:extLst>
          </p:cNvPr>
          <p:cNvSpPr/>
          <p:nvPr/>
        </p:nvSpPr>
        <p:spPr>
          <a:xfrm>
            <a:off x="0" y="0"/>
            <a:ext cx="9144000" cy="128016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30F09AF-762C-B4B5-C74D-69BCD16C918B}"/>
              </a:ext>
            </a:extLst>
          </p:cNvPr>
          <p:cNvSpPr/>
          <p:nvPr/>
        </p:nvSpPr>
        <p:spPr>
          <a:xfrm>
            <a:off x="365760" y="73152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Voorstudie — Wat is de zegen van God?</a:t>
            </a:r>
            <a:endParaRPr lang="en-US" sz="22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F6D49718-27C2-0645-E295-B16047B1FF7C}"/>
              </a:ext>
            </a:extLst>
          </p:cNvPr>
          <p:cNvSpPr/>
          <p:nvPr/>
        </p:nvSpPr>
        <p:spPr>
          <a:xfrm>
            <a:off x="365760" y="658368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Zeven </a:t>
            </a:r>
            <a:r>
              <a:rPr lang="en-US" sz="1800" i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Bijbelse</a:t>
            </a:r>
            <a:r>
              <a:rPr lang="en-US" sz="18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ankers</a:t>
            </a:r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D65673F7-BE4C-8787-CA26-C640E4A8763D}"/>
              </a:ext>
            </a:extLst>
          </p:cNvPr>
          <p:cNvSpPr/>
          <p:nvPr/>
        </p:nvSpPr>
        <p:spPr>
          <a:xfrm>
            <a:off x="292608" y="1371600"/>
            <a:ext cx="4251960" cy="804672"/>
          </a:xfrm>
          <a:prstGeom prst="rect">
            <a:avLst/>
          </a:prstGeom>
          <a:solidFill>
            <a:srgbClr val="0D2818"/>
          </a:solidFill>
          <a:ln w="12700">
            <a:solidFill>
              <a:srgbClr val="1E6B3A"/>
            </a:solidFill>
            <a:prstDash val="solid"/>
          </a:ln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nl-NL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56E4B384-3985-3BF6-A956-912400C878B6}"/>
              </a:ext>
            </a:extLst>
          </p:cNvPr>
          <p:cNvSpPr/>
          <p:nvPr/>
        </p:nvSpPr>
        <p:spPr>
          <a:xfrm>
            <a:off x="429768" y="1426464"/>
            <a:ext cx="4069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Gen. 1:28</a:t>
            </a:r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030CB8BE-D8A6-6F4C-9DAA-C31E9562473A}"/>
              </a:ext>
            </a:extLst>
          </p:cNvPr>
          <p:cNvSpPr/>
          <p:nvPr/>
        </p:nvSpPr>
        <p:spPr>
          <a:xfrm>
            <a:off x="429768" y="1737360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Vruchtbaarheid · Volume · Gebied · Macht</a:t>
            </a:r>
            <a:endParaRPr lang="en-US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14A03A73-5404-E659-2293-6BF0FDEA41F9}"/>
              </a:ext>
            </a:extLst>
          </p:cNvPr>
          <p:cNvSpPr/>
          <p:nvPr/>
        </p:nvSpPr>
        <p:spPr>
          <a:xfrm>
            <a:off x="292608" y="2304288"/>
            <a:ext cx="4251960" cy="804672"/>
          </a:xfrm>
          <a:prstGeom prst="rect">
            <a:avLst/>
          </a:prstGeom>
          <a:solidFill>
            <a:srgbClr val="0D2818"/>
          </a:solidFill>
          <a:ln w="12700">
            <a:solidFill>
              <a:srgbClr val="1E6B3A"/>
            </a:solidFill>
            <a:prstDash val="solid"/>
          </a:ln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nl-NL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4FE7B3BE-DEEB-01C4-6A4F-07C22434F3F5}"/>
              </a:ext>
            </a:extLst>
          </p:cNvPr>
          <p:cNvSpPr/>
          <p:nvPr/>
        </p:nvSpPr>
        <p:spPr>
          <a:xfrm>
            <a:off x="429768" y="2359152"/>
            <a:ext cx="4069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Gen. 12:2-3</a:t>
            </a:r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2A77BB77-6FAF-8C4D-2DE4-054EC807C2EB}"/>
              </a:ext>
            </a:extLst>
          </p:cNvPr>
          <p:cNvSpPr/>
          <p:nvPr/>
        </p:nvSpPr>
        <p:spPr>
          <a:xfrm>
            <a:off x="429768" y="2670048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Groot volk · Grote naam · Alle volken</a:t>
            </a:r>
            <a:endParaRPr lang="en-US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6B420EC5-D15E-4521-35BC-B8307D1D6B50}"/>
              </a:ext>
            </a:extLst>
          </p:cNvPr>
          <p:cNvSpPr/>
          <p:nvPr/>
        </p:nvSpPr>
        <p:spPr>
          <a:xfrm>
            <a:off x="292608" y="3236976"/>
            <a:ext cx="4251960" cy="804672"/>
          </a:xfrm>
          <a:prstGeom prst="rect">
            <a:avLst/>
          </a:prstGeom>
          <a:solidFill>
            <a:srgbClr val="0D2818"/>
          </a:solidFill>
          <a:ln w="12700">
            <a:solidFill>
              <a:srgbClr val="1E6B3A"/>
            </a:solidFill>
            <a:prstDash val="solid"/>
          </a:ln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nl-NL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417FC208-3B0D-924D-4B7D-692130624684}"/>
              </a:ext>
            </a:extLst>
          </p:cNvPr>
          <p:cNvSpPr/>
          <p:nvPr/>
        </p:nvSpPr>
        <p:spPr>
          <a:xfrm>
            <a:off x="429768" y="3291840"/>
            <a:ext cx="4069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Num. 6:24-26</a:t>
            </a:r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21C92221-C7F5-F5D9-E586-B891453050C3}"/>
              </a:ext>
            </a:extLst>
          </p:cNvPr>
          <p:cNvSpPr/>
          <p:nvPr/>
        </p:nvSpPr>
        <p:spPr>
          <a:xfrm>
            <a:off x="429768" y="3602736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Gods zichtbaarheid · Genade · Vrede</a:t>
            </a:r>
            <a:endParaRPr lang="en-US" dirty="0"/>
          </a:p>
        </p:txBody>
      </p:sp>
      <p:sp>
        <p:nvSpPr>
          <p:cNvPr id="15" name="Shape 13">
            <a:extLst>
              <a:ext uri="{FF2B5EF4-FFF2-40B4-BE49-F238E27FC236}">
                <a16:creationId xmlns:a16="http://schemas.microsoft.com/office/drawing/2014/main" id="{212F31AE-F7F3-9B0A-AC3B-46B1ED7A0B26}"/>
              </a:ext>
            </a:extLst>
          </p:cNvPr>
          <p:cNvSpPr/>
          <p:nvPr/>
        </p:nvSpPr>
        <p:spPr>
          <a:xfrm>
            <a:off x="292608" y="4169664"/>
            <a:ext cx="4251960" cy="804672"/>
          </a:xfrm>
          <a:prstGeom prst="rect">
            <a:avLst/>
          </a:prstGeom>
          <a:solidFill>
            <a:srgbClr val="0D2818"/>
          </a:solidFill>
          <a:ln w="12700">
            <a:solidFill>
              <a:srgbClr val="1E6B3A"/>
            </a:solidFill>
            <a:prstDash val="solid"/>
          </a:ln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nl-NL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0B75047A-12AF-45D0-447E-F6D08C58828F}"/>
              </a:ext>
            </a:extLst>
          </p:cNvPr>
          <p:cNvSpPr/>
          <p:nvPr/>
        </p:nvSpPr>
        <p:spPr>
          <a:xfrm>
            <a:off x="429768" y="4224528"/>
            <a:ext cx="4069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Deut. 28:1-2</a:t>
            </a:r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27F903E0-2448-713F-9D62-748ED08679FF}"/>
              </a:ext>
            </a:extLst>
          </p:cNvPr>
          <p:cNvSpPr/>
          <p:nvPr/>
        </p:nvSpPr>
        <p:spPr>
          <a:xfrm>
            <a:off x="429768" y="4535424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Doen wat God zegt · Zichtbare positie</a:t>
            </a:r>
            <a:endParaRPr lang="en-US" dirty="0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05EC6379-2FD7-FF0C-DC2A-EA9D6BC90F5F}"/>
              </a:ext>
            </a:extLst>
          </p:cNvPr>
          <p:cNvSpPr/>
          <p:nvPr/>
        </p:nvSpPr>
        <p:spPr>
          <a:xfrm>
            <a:off x="4736592" y="1371600"/>
            <a:ext cx="4251960" cy="804672"/>
          </a:xfrm>
          <a:prstGeom prst="rect">
            <a:avLst/>
          </a:prstGeom>
          <a:solidFill>
            <a:srgbClr val="0D2818"/>
          </a:solidFill>
          <a:ln w="12700">
            <a:solidFill>
              <a:srgbClr val="1E6B3A"/>
            </a:solidFill>
            <a:prstDash val="solid"/>
          </a:ln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nl-NL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982868BD-163E-C5A8-9F65-E7D772BE502A}"/>
              </a:ext>
            </a:extLst>
          </p:cNvPr>
          <p:cNvSpPr/>
          <p:nvPr/>
        </p:nvSpPr>
        <p:spPr>
          <a:xfrm>
            <a:off x="4873752" y="1426464"/>
            <a:ext cx="4069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Spr. 10:22</a:t>
            </a:r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E4081EDC-ABAF-1EF3-3182-9006F5A8A937}"/>
              </a:ext>
            </a:extLst>
          </p:cNvPr>
          <p:cNvSpPr/>
          <p:nvPr/>
        </p:nvSpPr>
        <p:spPr>
          <a:xfrm>
            <a:off x="4873752" y="1737360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Welvaart door God · </a:t>
            </a:r>
            <a:r>
              <a:rPr lang="en-US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Niet</a:t>
            </a: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hard </a:t>
            </a:r>
            <a:r>
              <a:rPr lang="en-US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zwoegen</a:t>
            </a:r>
            <a:endParaRPr lang="en-US" dirty="0"/>
          </a:p>
        </p:txBody>
      </p:sp>
      <p:sp>
        <p:nvSpPr>
          <p:cNvPr id="21" name="Shape 19">
            <a:extLst>
              <a:ext uri="{FF2B5EF4-FFF2-40B4-BE49-F238E27FC236}">
                <a16:creationId xmlns:a16="http://schemas.microsoft.com/office/drawing/2014/main" id="{526302A9-3192-A52B-17F7-836880A3D8C9}"/>
              </a:ext>
            </a:extLst>
          </p:cNvPr>
          <p:cNvSpPr/>
          <p:nvPr/>
        </p:nvSpPr>
        <p:spPr>
          <a:xfrm>
            <a:off x="4736592" y="2304288"/>
            <a:ext cx="4251960" cy="804672"/>
          </a:xfrm>
          <a:prstGeom prst="rect">
            <a:avLst/>
          </a:prstGeom>
          <a:solidFill>
            <a:srgbClr val="0D2818"/>
          </a:solidFill>
          <a:ln w="12700">
            <a:solidFill>
              <a:srgbClr val="1E6B3A"/>
            </a:solidFill>
            <a:prstDash val="solid"/>
          </a:ln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nl-NL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0CE1759A-6BE3-8F05-E733-5B2D740BA081}"/>
              </a:ext>
            </a:extLst>
          </p:cNvPr>
          <p:cNvSpPr/>
          <p:nvPr/>
        </p:nvSpPr>
        <p:spPr>
          <a:xfrm>
            <a:off x="4873752" y="2359152"/>
            <a:ext cx="4069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Ef. 1:3</a:t>
            </a:r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BDE4ECDC-FB39-7BF1-762E-2541D411CC03}"/>
              </a:ext>
            </a:extLst>
          </p:cNvPr>
          <p:cNvSpPr/>
          <p:nvPr/>
        </p:nvSpPr>
        <p:spPr>
          <a:xfrm>
            <a:off x="4873752" y="2670048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geestelijke zegen · In Christus</a:t>
            </a:r>
            <a:endParaRPr lang="en-US" dirty="0"/>
          </a:p>
        </p:txBody>
      </p:sp>
      <p:sp>
        <p:nvSpPr>
          <p:cNvPr id="24" name="Shape 22">
            <a:extLst>
              <a:ext uri="{FF2B5EF4-FFF2-40B4-BE49-F238E27FC236}">
                <a16:creationId xmlns:a16="http://schemas.microsoft.com/office/drawing/2014/main" id="{09128190-DB44-274B-E93E-5EFAE8DEA51F}"/>
              </a:ext>
            </a:extLst>
          </p:cNvPr>
          <p:cNvSpPr/>
          <p:nvPr/>
        </p:nvSpPr>
        <p:spPr>
          <a:xfrm>
            <a:off x="4736592" y="3236976"/>
            <a:ext cx="4251960" cy="804672"/>
          </a:xfrm>
          <a:prstGeom prst="rect">
            <a:avLst/>
          </a:prstGeom>
          <a:solidFill>
            <a:srgbClr val="0D2818"/>
          </a:solidFill>
          <a:ln w="12700">
            <a:solidFill>
              <a:srgbClr val="1E6B3A"/>
            </a:solidFill>
            <a:prstDash val="solid"/>
          </a:ln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nl-NL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EB4E41C6-1D6F-05B1-441B-1C20E4151CB6}"/>
              </a:ext>
            </a:extLst>
          </p:cNvPr>
          <p:cNvSpPr/>
          <p:nvPr/>
        </p:nvSpPr>
        <p:spPr>
          <a:xfrm>
            <a:off x="4873752" y="3291840"/>
            <a:ext cx="4069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Gal. 3:14</a:t>
            </a:r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32C3A566-76FE-03A1-EBBD-362EABE9841D}"/>
              </a:ext>
            </a:extLst>
          </p:cNvPr>
          <p:cNvSpPr/>
          <p:nvPr/>
        </p:nvSpPr>
        <p:spPr>
          <a:xfrm>
            <a:off x="4873752" y="3602736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Abraham · Christus · </a:t>
            </a:r>
            <a:r>
              <a:rPr lang="en-US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Geest</a:t>
            </a:r>
            <a:endParaRPr lang="en-US" dirty="0"/>
          </a:p>
        </p:txBody>
      </p:sp>
      <p:sp>
        <p:nvSpPr>
          <p:cNvPr id="28" name="Ovaal 27">
            <a:extLst>
              <a:ext uri="{FF2B5EF4-FFF2-40B4-BE49-F238E27FC236}">
                <a16:creationId xmlns:a16="http://schemas.microsoft.com/office/drawing/2014/main" id="{B3AD80A1-C93E-2D3F-2F58-CA75174BAE62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92741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  <p:bldP spid="13" grpId="0" animBg="1"/>
      <p:bldP spid="14" grpId="0" animBg="1"/>
      <p:bldP spid="16" grpId="0" animBg="1"/>
      <p:bldP spid="17" grpId="0" animBg="1"/>
      <p:bldP spid="19" grpId="0" animBg="1"/>
      <p:bldP spid="20" grpId="0" animBg="1"/>
      <p:bldP spid="22" grpId="0" animBg="1"/>
      <p:bldP spid="23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548640"/>
            <a:ext cx="4572000" cy="4572000"/>
          </a:xfrm>
          <a:prstGeom prst="ellipse">
            <a:avLst/>
          </a:prstGeom>
          <a:solidFill>
            <a:srgbClr val="1E6B3A">
              <a:alpha val="25000"/>
            </a:srgbClr>
          </a:solidFill>
          <a:ln w="12700">
            <a:solidFill>
              <a:srgbClr val="1E6B3A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E8B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Definitie: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zegen van God is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geen beloning voor goed gedrag.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457200" y="2148840"/>
            <a:ext cx="8229600" cy="36576"/>
          </a:xfrm>
          <a:prstGeom prst="rect">
            <a:avLst/>
          </a:prstGeom>
          <a:solidFill>
            <a:srgbClr val="2E8B4A"/>
          </a:solidFill>
          <a:ln w="1270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4"/>
          <p:cNvSpPr/>
          <p:nvPr/>
        </p:nvSpPr>
        <p:spPr>
          <a:xfrm>
            <a:off x="457200" y="2304288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7DC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is Gods eigen beweging naar u toe — </a:t>
            </a: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waarbij Hij Zijn leven, </a:t>
            </a:r>
            <a:r>
              <a:rPr lang="en-US" sz="22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Zijn</a:t>
            </a: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kracht</a:t>
            </a: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Zijn aanwezigheid overdraagt.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320040" y="3456432"/>
            <a:ext cx="8503920" cy="1463040"/>
          </a:xfrm>
          <a:prstGeom prst="rect">
            <a:avLst/>
          </a:prstGeom>
          <a:solidFill>
            <a:srgbClr val="1E6B3A">
              <a:alpha val="85000"/>
            </a:srgbClr>
          </a:solidFill>
          <a:ln w="19050">
            <a:solidFill>
              <a:srgbClr val="2E8B4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6"/>
          <p:cNvSpPr/>
          <p:nvPr/>
        </p:nvSpPr>
        <p:spPr>
          <a:xfrm>
            <a:off x="502920" y="3547872"/>
            <a:ext cx="8229600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E8C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Een daad.  Een woord.  En een bestemming:</a:t>
            </a:r>
            <a:endParaRPr lang="en-US" sz="2200" dirty="0"/>
          </a:p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volheid van alles wat God bedoeld heeft.</a:t>
            </a:r>
            <a:endParaRPr lang="en-US" sz="2200" dirty="0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B03B3FB2-5656-D869-43A3-AC90E5365C4E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914400"/>
            <a:ext cx="5029200" cy="5029200"/>
          </a:xfrm>
          <a:prstGeom prst="ellipse">
            <a:avLst/>
          </a:prstGeom>
          <a:solidFill>
            <a:srgbClr val="1E6B3A">
              <a:alpha val="28000"/>
            </a:srgbClr>
          </a:solidFill>
          <a:ln w="12700">
            <a:solidFill>
              <a:srgbClr val="1E6B3A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-1371600" y="2926080"/>
            <a:ext cx="3657600" cy="3657600"/>
          </a:xfrm>
          <a:prstGeom prst="ellipse">
            <a:avLst/>
          </a:prstGeom>
          <a:solidFill>
            <a:srgbClr val="2E8B4A">
              <a:alpha val="20000"/>
            </a:srgbClr>
          </a:solidFill>
          <a:ln w="12700">
            <a:solidFill>
              <a:srgbClr val="2E8B4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/>
          <p:cNvSpPr/>
          <p:nvPr/>
        </p:nvSpPr>
        <p:spPr>
          <a:xfrm>
            <a:off x="457200" y="320040"/>
            <a:ext cx="1645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0" b="1" dirty="0">
                <a:solidFill>
                  <a:srgbClr val="2E8B4A">
                    <a:alpha val="75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80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046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is de</a:t>
            </a:r>
            <a:endParaRPr lang="en-US" sz="4400" dirty="0"/>
          </a:p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gemiste zegen?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33756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i="1" dirty="0">
                <a:solidFill>
                  <a:srgbClr val="7DC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Bijbelse verkenning</a:t>
            </a:r>
            <a:endParaRPr lang="en-US" sz="2800" dirty="0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FD2DF603-6BE8-CF20-67B1-0C3E566DA16E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1E6B3A"/>
          </a:solidFill>
          <a:ln w="12700">
            <a:solidFill>
              <a:srgbClr val="1E6B3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 is zegengemis?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47472" y="10515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A1F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ontbreken van Gods verbondsmatige: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347472" y="1664208"/>
            <a:ext cx="2697480" cy="45720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5"/>
          <p:cNvSpPr/>
          <p:nvPr/>
        </p:nvSpPr>
        <p:spPr>
          <a:xfrm>
            <a:off x="347472" y="1664208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Levensmacht</a:t>
            </a:r>
            <a:endParaRPr lang="en-US" sz="1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3182112" y="1664208"/>
            <a:ext cx="2697480" cy="45720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7"/>
          <p:cNvSpPr/>
          <p:nvPr/>
        </p:nvSpPr>
        <p:spPr>
          <a:xfrm>
            <a:off x="3182112" y="1664208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Bestemmingsgenade</a:t>
            </a:r>
            <a:endParaRPr lang="en-US" sz="1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Shape 8"/>
          <p:cNvSpPr/>
          <p:nvPr/>
        </p:nvSpPr>
        <p:spPr>
          <a:xfrm>
            <a:off x="6016752" y="1664208"/>
            <a:ext cx="2697480" cy="457200"/>
          </a:xfrm>
          <a:prstGeom prst="rect">
            <a:avLst/>
          </a:prstGeom>
          <a:solidFill>
            <a:srgbClr val="0D2818"/>
          </a:solidFill>
          <a:ln w="12700">
            <a:solidFill>
              <a:srgbClr val="0D2818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1" name="Text 9"/>
          <p:cNvSpPr/>
          <p:nvPr/>
        </p:nvSpPr>
        <p:spPr>
          <a:xfrm>
            <a:off x="6016752" y="1664208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Identiteitstoewijzing</a:t>
            </a:r>
            <a:endParaRPr lang="en-US" sz="1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292608" y="2331720"/>
            <a:ext cx="8549640" cy="804672"/>
          </a:xfrm>
          <a:prstGeom prst="rect">
            <a:avLst/>
          </a:prstGeom>
          <a:solidFill>
            <a:srgbClr val="C0642A">
              <a:alpha val="88000"/>
            </a:srgbClr>
          </a:solidFill>
          <a:ln w="19050">
            <a:solidFill>
              <a:srgbClr val="C0642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3" name="Text 11"/>
          <p:cNvSpPr/>
          <p:nvPr/>
        </p:nvSpPr>
        <p:spPr>
          <a:xfrm>
            <a:off x="457200" y="2404872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A1F1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⚠   Zegengemis is nooit neutraal — waar de zegen ontbreekt, opereert de vloek.</a:t>
            </a:r>
            <a:endParaRPr lang="en-US" sz="1900" dirty="0"/>
          </a:p>
        </p:txBody>
      </p:sp>
      <p:sp>
        <p:nvSpPr>
          <p:cNvPr id="14" name="Shape 12"/>
          <p:cNvSpPr/>
          <p:nvPr/>
        </p:nvSpPr>
        <p:spPr>
          <a:xfrm>
            <a:off x="320040" y="3273552"/>
            <a:ext cx="8503920" cy="1664208"/>
          </a:xfrm>
          <a:prstGeom prst="rect">
            <a:avLst/>
          </a:prstGeom>
          <a:solidFill>
            <a:srgbClr val="0D2818"/>
          </a:solidFill>
          <a:ln w="19050">
            <a:solidFill>
              <a:srgbClr val="2E8B4A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nl-NL"/>
          </a:p>
        </p:txBody>
      </p:sp>
      <p:sp>
        <p:nvSpPr>
          <p:cNvPr id="15" name="Text 13"/>
          <p:cNvSpPr/>
          <p:nvPr/>
        </p:nvSpPr>
        <p:spPr>
          <a:xfrm>
            <a:off x="502920" y="336499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E8B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Hebreeën 12:16 (HSV)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02920" y="3730752"/>
            <a:ext cx="8229600" cy="10698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'Laat niemand een ontuchtpleger zijn of een onheilige, zoals Ezau, die voor één enkele maaltijd zijn eerstgeboorterecht verkocht.'</a:t>
            </a:r>
            <a:endParaRPr lang="en-US" sz="1800" dirty="0"/>
          </a:p>
        </p:txBody>
      </p:sp>
      <p:sp>
        <p:nvSpPr>
          <p:cNvPr id="17" name="Ovaal 16">
            <a:extLst>
              <a:ext uri="{FF2B5EF4-FFF2-40B4-BE49-F238E27FC236}">
                <a16:creationId xmlns:a16="http://schemas.microsoft.com/office/drawing/2014/main" id="{C610FB8F-EA84-F415-8998-009996B0524B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1" grpId="0" animBg="1"/>
      <p:bldP spid="13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2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914400"/>
            <a:ext cx="5029200" cy="5029200"/>
          </a:xfrm>
          <a:prstGeom prst="ellipse">
            <a:avLst/>
          </a:prstGeom>
          <a:solidFill>
            <a:srgbClr val="1E6B3A">
              <a:alpha val="28000"/>
            </a:srgbClr>
          </a:solidFill>
          <a:ln w="12700">
            <a:solidFill>
              <a:srgbClr val="1E6B3A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" name="Shape 1"/>
          <p:cNvSpPr/>
          <p:nvPr/>
        </p:nvSpPr>
        <p:spPr>
          <a:xfrm>
            <a:off x="-1371600" y="2926080"/>
            <a:ext cx="3657600" cy="3657600"/>
          </a:xfrm>
          <a:prstGeom prst="ellipse">
            <a:avLst/>
          </a:prstGeom>
          <a:solidFill>
            <a:srgbClr val="2E8B4A">
              <a:alpha val="20000"/>
            </a:srgbClr>
          </a:solidFill>
          <a:ln w="12700">
            <a:solidFill>
              <a:srgbClr val="2E8B4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4" name="Text 2"/>
          <p:cNvSpPr/>
          <p:nvPr/>
        </p:nvSpPr>
        <p:spPr>
          <a:xfrm>
            <a:off x="457200" y="320040"/>
            <a:ext cx="1645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0" b="1" dirty="0">
                <a:solidFill>
                  <a:srgbClr val="2E8B4A">
                    <a:alpha val="75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80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046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Hoe kom je in</a:t>
            </a:r>
            <a:endParaRPr lang="en-US" sz="4400" dirty="0"/>
          </a:p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zegengemis?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33756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i="1" dirty="0">
                <a:solidFill>
                  <a:srgbClr val="7DC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Acht Bijbelse oorzaken</a:t>
            </a:r>
            <a:endParaRPr lang="en-US" sz="2800" dirty="0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703977BA-0958-5276-89B9-958870CD663C}"/>
              </a:ext>
            </a:extLst>
          </p:cNvPr>
          <p:cNvSpPr/>
          <p:nvPr/>
        </p:nvSpPr>
        <p:spPr>
          <a:xfrm>
            <a:off x="8765225" y="-356616"/>
            <a:ext cx="757550" cy="713232"/>
          </a:xfrm>
          <a:prstGeom prst="ellips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1026</Words>
  <Application>Microsoft Office PowerPoint</Application>
  <PresentationFormat>Diavoorstelling (16:9)</PresentationFormat>
  <Paragraphs>217</Paragraphs>
  <Slides>21</Slides>
  <Notes>21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5" baseType="lpstr">
      <vt:lpstr>Arial</vt:lpstr>
      <vt:lpstr>Calibri</vt:lpstr>
      <vt:lpstr>Trebuchet MS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Wandel in de (gemiste) zegen van God</dc:title>
  <dc:subject>PptxGenJS Presentation</dc:subject>
  <dc:creator>Xenofon Martokarijo</dc:creator>
  <cp:lastModifiedBy>Xenofon Martokarijo</cp:lastModifiedBy>
  <cp:revision>3</cp:revision>
  <dcterms:created xsi:type="dcterms:W3CDTF">2026-05-17T05:13:47Z</dcterms:created>
  <dcterms:modified xsi:type="dcterms:W3CDTF">2026-05-17T11:04:20Z</dcterms:modified>
</cp:coreProperties>
</file>